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2" r:id="rId4"/>
    <p:sldId id="263" r:id="rId5"/>
    <p:sldId id="269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932" y="-852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Работа с </a:t>
            </a:r>
            <a:r>
              <a:rPr lang="en-US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События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/>
          <a:lstStyle/>
          <a:p>
            <a:r>
              <a:rPr lang="uk-UA" dirty="0" err="1" smtClean="0">
                <a:latin typeface="Calibri" pitchFamily="34" charset="0"/>
              </a:rPr>
              <a:t>Модели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обработки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событий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5920" y="1802993"/>
            <a:ext cx="6583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•Исходная модель обработки событий (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DOM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Level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•Стандартная модель обработки событий (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DOM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Level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2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•Модель обработки событий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Internet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Explore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r; 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5830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DOM Level 0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82824"/>
            <a:ext cx="338328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Код в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атрибуте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элемента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 </a:t>
            </a:r>
          </a:p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onclick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=“alert(‘hello’)”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&gt;&lt;/p&gt;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6240" y="2381726"/>
            <a:ext cx="429768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=“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”&gt;&lt;/p&gt;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&lt;script&gt;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document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.getElementById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(“test”);</a:t>
            </a: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p.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onclick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 function(){}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&lt;/script&gt;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120390"/>
            <a:ext cx="338328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Код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в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отдельной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функции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&lt;p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onclick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=“handler()”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&gt;&lt;/p&gt;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&lt;script&gt;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function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handler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(){}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2583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Обработчик события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elem.on</a:t>
            </a:r>
            <a:r>
              <a:rPr lang="en-US" dirty="0" smtClean="0">
                <a:latin typeface="Calibri" pitchFamily="34" charset="0"/>
              </a:rPr>
              <a:t>&lt;</a:t>
            </a:r>
            <a:r>
              <a:rPr lang="ru-RU" dirty="0" smtClean="0">
                <a:latin typeface="Calibri" pitchFamily="34" charset="0"/>
              </a:rPr>
              <a:t>событие</a:t>
            </a:r>
            <a:r>
              <a:rPr lang="en-US" dirty="0" smtClean="0">
                <a:latin typeface="Calibri" pitchFamily="34" charset="0"/>
              </a:rPr>
              <a:t>&gt;</a:t>
            </a:r>
            <a:r>
              <a:rPr lang="ru-RU" dirty="0" smtClean="0">
                <a:latin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</a:rPr>
              <a:t>function() {}; </a:t>
            </a:r>
          </a:p>
          <a:p>
            <a:pPr algn="just"/>
            <a:r>
              <a:rPr lang="ru-RU" dirty="0" smtClean="0">
                <a:latin typeface="Calibri" pitchFamily="34" charset="0"/>
              </a:rPr>
              <a:t>Отмена события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elem.on</a:t>
            </a:r>
            <a:r>
              <a:rPr lang="en-US" dirty="0" smtClean="0">
                <a:latin typeface="Calibri" pitchFamily="34" charset="0"/>
              </a:rPr>
              <a:t>&lt;</a:t>
            </a:r>
            <a:r>
              <a:rPr lang="ru-RU" dirty="0" smtClean="0">
                <a:latin typeface="Calibri" pitchFamily="34" charset="0"/>
              </a:rPr>
              <a:t>событие = </a:t>
            </a:r>
            <a:r>
              <a:rPr lang="en-US" dirty="0" smtClean="0">
                <a:latin typeface="Calibri" pitchFamily="34" charset="0"/>
              </a:rPr>
              <a:t>function() {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 </a:t>
            </a:r>
            <a:r>
              <a:rPr lang="en-US" b="1" dirty="0" smtClean="0">
                <a:latin typeface="Calibri" pitchFamily="34" charset="0"/>
              </a:rPr>
              <a:t>false</a:t>
            </a:r>
            <a:r>
              <a:rPr lang="en-US" dirty="0" smtClean="0">
                <a:latin typeface="Calibri" pitchFamily="34" charset="0"/>
              </a:rPr>
              <a:t>}; 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5830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DOM Level 2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74470"/>
            <a:ext cx="7955280" cy="2031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addEventListener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(event, handler, capture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);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 обработчик события </a:t>
            </a:r>
            <a:endParaRPr lang="ru-RU" b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Event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имя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 Без приставки ‘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on’,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например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‘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click’,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но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не ‘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onclick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’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Handler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функция-обработчик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r>
              <a:rPr lang="uk-UA" b="1" dirty="0" smtClean="0">
                <a:latin typeface="Calibri" pitchFamily="34" charset="0"/>
                <a:cs typeface="Calibri" pitchFamily="34" charset="0"/>
              </a:rPr>
              <a:t>С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apture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 true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обработчик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срабатывает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на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этапе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перехвата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false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обработчик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срабатывает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на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этапе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всплывания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DOM Level 2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653778"/>
            <a:ext cx="7955280" cy="36933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removeEventListener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(event, handler, capture);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удаление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обработчика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события</a:t>
            </a:r>
            <a:endParaRPr lang="uk-UA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571750"/>
            <a:ext cx="7955280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Event.stopPropogation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();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прекращение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распространения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Event.preventDefault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; -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отмена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обработки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по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умолчанию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-354330"/>
            <a:ext cx="8229600" cy="2011681"/>
          </a:xfrm>
        </p:spPr>
        <p:txBody>
          <a:bodyPr/>
          <a:lstStyle/>
          <a:p>
            <a:r>
              <a:rPr lang="uk-UA" dirty="0" smtClean="0">
                <a:latin typeface="Calibri" pitchFamily="34" charset="0"/>
              </a:rPr>
              <a:t>Модель </a:t>
            </a:r>
            <a:r>
              <a:rPr lang="uk-UA" dirty="0" err="1" smtClean="0">
                <a:latin typeface="Calibri" pitchFamily="34" charset="0"/>
              </a:rPr>
              <a:t>обработки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событий</a:t>
            </a:r>
            <a:r>
              <a:rPr lang="en-US" sz="2800" dirty="0" smtClean="0">
                <a:latin typeface="Calibri" pitchFamily="34" charset="0"/>
              </a:rPr>
              <a:t> Internet Explorer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65735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attachEvent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(event, handler)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установка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обработчика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detachEvent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(event, handler)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удаление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обработчика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event.cancelBubble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 true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отмена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распространения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только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этап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всплывания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)</a:t>
            </a:r>
            <a:endParaRPr lang="uk-UA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968</TotalTime>
  <Words>243</Words>
  <Application>Microsoft Office PowerPoint</Application>
  <PresentationFormat>Экран (16:9)</PresentationFormat>
  <Paragraphs>40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Dinamicka template1</vt:lpstr>
      <vt:lpstr>Работа с DOM</vt:lpstr>
      <vt:lpstr>Модели обработки событий</vt:lpstr>
      <vt:lpstr>DOM Level 0</vt:lpstr>
      <vt:lpstr>DOM Level 2</vt:lpstr>
      <vt:lpstr>DOM Level 2</vt:lpstr>
      <vt:lpstr>Модель обработки событий Internet Explorer 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Boss</cp:lastModifiedBy>
  <cp:revision>87</cp:revision>
  <dcterms:created xsi:type="dcterms:W3CDTF">2015-05-11T21:04:45Z</dcterms:created>
  <dcterms:modified xsi:type="dcterms:W3CDTF">2016-07-28T18:22:05Z</dcterms:modified>
</cp:coreProperties>
</file>