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6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7564BC"/>
    <a:srgbClr val="6A57B7"/>
    <a:srgbClr val="3F98CF"/>
    <a:srgbClr val="F0DB4F"/>
    <a:srgbClr val="444444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102" y="-33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Структуры данных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Объекты и массивы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7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Язык программирования </a:t>
            </a:r>
            <a:r>
              <a:rPr lang="en-US" sz="27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JavaScript</a:t>
            </a:r>
            <a:endParaRPr lang="en-US" sz="27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17520" y="1019723"/>
            <a:ext cx="310896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700" dirty="0" smtClean="0">
                <a:solidFill>
                  <a:schemeClr val="accent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Александр Петрик</a:t>
            </a:r>
            <a:endParaRPr lang="en-US" sz="2700" dirty="0">
              <a:solidFill>
                <a:schemeClr val="accent1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9140" y="1828872"/>
            <a:ext cx="2171552" cy="1441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9140" y="3325114"/>
            <a:ext cx="2171552" cy="1441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4560" y="1824192"/>
            <a:ext cx="2183603" cy="29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6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10871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Объекты </a:t>
            </a:r>
            <a:r>
              <a:rPr lang="ru-RU" dirty="0" smtClean="0"/>
              <a:t>– это составной тип данных, который объединяет множество значений в единый модуль и позволяет сохранять и извлекать значения по их именам.  </a:t>
            </a:r>
          </a:p>
          <a:p>
            <a:endParaRPr lang="ru-RU" b="1" dirty="0" smtClean="0"/>
          </a:p>
          <a:p>
            <a:r>
              <a:rPr lang="ru-RU" dirty="0" smtClean="0"/>
              <a:t>Объекты в </a:t>
            </a:r>
            <a:r>
              <a:rPr lang="ru-RU" dirty="0" err="1" smtClean="0"/>
              <a:t>JavaScript</a:t>
            </a:r>
            <a:r>
              <a:rPr lang="ru-RU" dirty="0" smtClean="0"/>
              <a:t> сочетают в себе два важных функционала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Первый – это </a:t>
            </a:r>
            <a:r>
              <a:rPr lang="ru-RU" b="1" dirty="0" smtClean="0"/>
              <a:t>ассоциативный массив</a:t>
            </a:r>
            <a:r>
              <a:rPr lang="ru-RU" dirty="0" smtClean="0"/>
              <a:t>: структура, пригодная для хранения любых данных. В этой главе мы рассмотрим использование объектов именно как </a:t>
            </a:r>
            <a:r>
              <a:rPr lang="ru-RU" dirty="0" smtClean="0"/>
              <a:t>массивов.</a:t>
            </a:r>
          </a:p>
          <a:p>
            <a:endParaRPr lang="ru-RU" dirty="0" smtClean="0"/>
          </a:p>
          <a:p>
            <a:r>
              <a:rPr lang="ru-RU" dirty="0" smtClean="0"/>
              <a:t>Второй – </a:t>
            </a:r>
            <a:r>
              <a:rPr lang="ru-RU" b="1" dirty="0" smtClean="0"/>
              <a:t>языковые возможности для объектно-ориентированного программирования</a:t>
            </a:r>
            <a:r>
              <a:rPr lang="ru-RU" dirty="0" smtClean="0"/>
              <a:t>. </a:t>
            </a:r>
          </a:p>
          <a:p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xmlns="" val="29727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трелка вниз 18"/>
          <p:cNvSpPr/>
          <p:nvPr/>
        </p:nvSpPr>
        <p:spPr>
          <a:xfrm>
            <a:off x="146304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65760" y="209550"/>
            <a:ext cx="8229600" cy="491729"/>
          </a:xfrm>
        </p:spPr>
        <p:txBody>
          <a:bodyPr/>
          <a:lstStyle/>
          <a:p>
            <a:r>
              <a:rPr lang="ru-RU" dirty="0" smtClean="0"/>
              <a:t>Способы создания объектов в </a:t>
            </a:r>
            <a:r>
              <a:rPr lang="en-US" dirty="0" smtClean="0"/>
              <a:t>JavaScript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" y="129159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Через блок инициализации </a:t>
            </a:r>
            <a:endParaRPr lang="uk-UA" dirty="0"/>
          </a:p>
        </p:txBody>
      </p:sp>
      <p:sp>
        <p:nvSpPr>
          <p:cNvPr id="20" name="Стрелка вниз 19"/>
          <p:cNvSpPr/>
          <p:nvPr/>
        </p:nvSpPr>
        <p:spPr>
          <a:xfrm>
            <a:off x="6126480" y="701279"/>
            <a:ext cx="1280160" cy="590311"/>
          </a:xfrm>
          <a:prstGeom prst="down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5669280" y="129159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Через конструктор </a:t>
            </a:r>
            <a:endParaRPr lang="uk-UA" dirty="0"/>
          </a:p>
        </p:txBody>
      </p:sp>
      <p:sp>
        <p:nvSpPr>
          <p:cNvPr id="22" name="TextBox 21"/>
          <p:cNvSpPr txBox="1"/>
          <p:nvPr/>
        </p:nvSpPr>
        <p:spPr>
          <a:xfrm>
            <a:off x="1097280" y="1992630"/>
            <a:ext cx="2926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 cat = { </a:t>
            </a:r>
          </a:p>
          <a:p>
            <a:r>
              <a:rPr lang="en-US" dirty="0" smtClean="0"/>
              <a:t>b</a:t>
            </a:r>
            <a:r>
              <a:rPr lang="en-US" dirty="0" smtClean="0"/>
              <a:t>reed: ‘</a:t>
            </a:r>
            <a:r>
              <a:rPr lang="en-US" dirty="0" err="1" smtClean="0"/>
              <a:t>burmese</a:t>
            </a:r>
            <a:r>
              <a:rPr lang="en-US" dirty="0" smtClean="0"/>
              <a:t>’, </a:t>
            </a:r>
          </a:p>
          <a:p>
            <a:r>
              <a:rPr lang="en-US" dirty="0" smtClean="0"/>
              <a:t>w</a:t>
            </a:r>
            <a:r>
              <a:rPr lang="en-US" dirty="0" smtClean="0"/>
              <a:t>eight: ‘5 kg’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at: function() {   …   }</a:t>
            </a:r>
            <a:endParaRPr lang="en-US" dirty="0" smtClean="0"/>
          </a:p>
          <a:p>
            <a:r>
              <a:rPr lang="en-US" dirty="0" smtClean="0"/>
              <a:t> }  </a:t>
            </a:r>
            <a:r>
              <a:rPr lang="ru-RU" dirty="0" smtClean="0"/>
              <a:t> 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1992630"/>
            <a:ext cx="356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/>
              <a:t> cat = new Object(); </a:t>
            </a:r>
          </a:p>
          <a:p>
            <a:endParaRPr lang="en-US" dirty="0" smtClean="0"/>
          </a:p>
          <a:p>
            <a:r>
              <a:rPr lang="en-US" dirty="0" err="1" smtClean="0"/>
              <a:t>cat.breed</a:t>
            </a:r>
            <a:r>
              <a:rPr lang="en-US" dirty="0" smtClean="0"/>
              <a:t> = ‘</a:t>
            </a:r>
            <a:r>
              <a:rPr lang="en-US" dirty="0" err="1" smtClean="0"/>
              <a:t>burmese</a:t>
            </a:r>
            <a:r>
              <a:rPr lang="en-US" dirty="0" smtClean="0"/>
              <a:t>’; </a:t>
            </a:r>
          </a:p>
          <a:p>
            <a:r>
              <a:rPr lang="en-US" dirty="0" err="1" smtClean="0"/>
              <a:t>cat.weight</a:t>
            </a:r>
            <a:r>
              <a:rPr lang="en-US" dirty="0" smtClean="0"/>
              <a:t> = ‘5 kg’; </a:t>
            </a:r>
          </a:p>
          <a:p>
            <a:r>
              <a:rPr lang="en-US" dirty="0" smtClean="0"/>
              <a:t>c</a:t>
            </a:r>
            <a:r>
              <a:rPr lang="en-US" dirty="0" smtClean="0"/>
              <a:t>at.eat = function() {   …   }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97280" y="4219456"/>
            <a:ext cx="74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Функции, которые находятся в объекте, называются методами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4403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 smtClean="0"/>
              <a:t>Массивы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291590"/>
            <a:ext cx="2651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Массив</a:t>
            </a:r>
            <a:r>
              <a:rPr lang="ru-RU" dirty="0" smtClean="0"/>
              <a:t> –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</a:t>
            </a:r>
            <a:r>
              <a:rPr lang="ru-RU" dirty="0" smtClean="0"/>
              <a:t>.</a:t>
            </a:r>
            <a:endParaRPr lang="ru-RU" dirty="0" smtClean="0"/>
          </a:p>
        </p:txBody>
      </p:sp>
      <p:pic>
        <p:nvPicPr>
          <p:cNvPr id="4098" name="Picture 2" descr="http://2.bp.blogspot.com/-Ek2hzh7Uef8/VcseOEkfxaI/AAAAAAAAAIo/wkiGtnpZcGo/s1600/ArrayJ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6960" y="1474470"/>
            <a:ext cx="5439840" cy="2441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082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/>
          <a:p>
            <a:r>
              <a:rPr lang="ru-RU" dirty="0" smtClean="0"/>
              <a:t>Виды массивов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819150"/>
            <a:ext cx="9144000" cy="491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1280160" y="701279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трелка вниз 8"/>
          <p:cNvSpPr/>
          <p:nvPr/>
        </p:nvSpPr>
        <p:spPr>
          <a:xfrm>
            <a:off x="6492240" y="720568"/>
            <a:ext cx="1280160" cy="590311"/>
          </a:xfrm>
          <a:prstGeom prst="downArrow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731520" y="165735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ru-RU" dirty="0" smtClean="0"/>
              <a:t>Одномерные</a:t>
            </a:r>
            <a:r>
              <a:rPr lang="en-US" dirty="0" smtClean="0"/>
              <a:t>: 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dirty="0" err="1" smtClean="0">
                <a:solidFill>
                  <a:srgbClr val="0000FF"/>
                </a:solidFill>
              </a:rPr>
              <a:t>ar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array = Array(5);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array = </a:t>
            </a:r>
            <a:r>
              <a:rPr lang="en-US" dirty="0" smtClean="0"/>
              <a:t>Array(1, 2, 3, 4, 5);  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array = </a:t>
            </a:r>
            <a:r>
              <a:rPr lang="en-US" dirty="0" smtClean="0"/>
              <a:t>[1, 2, 3, 4, 5]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165735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ru-RU" dirty="0" smtClean="0"/>
              <a:t>Многомерные</a:t>
            </a:r>
            <a:r>
              <a:rPr lang="en-US" dirty="0" smtClean="0"/>
              <a:t>: 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var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array = Array(5); 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rray[0] =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Array(5); </a:t>
            </a:r>
          </a:p>
          <a:p>
            <a:r>
              <a:rPr lang="en-US" dirty="0" smtClean="0"/>
              <a:t>array[1]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Array(5); </a:t>
            </a:r>
            <a:endParaRPr lang="en-US" dirty="0" smtClean="0"/>
          </a:p>
          <a:p>
            <a:r>
              <a:rPr lang="en-US" dirty="0" smtClean="0"/>
              <a:t>array[2]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Array(5); </a:t>
            </a:r>
          </a:p>
          <a:p>
            <a:r>
              <a:rPr lang="en-US" dirty="0" smtClean="0"/>
              <a:t>array[3]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Array(5); </a:t>
            </a:r>
          </a:p>
          <a:p>
            <a:r>
              <a:rPr lang="en-US" dirty="0" smtClean="0"/>
              <a:t>array[4]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new</a:t>
            </a:r>
            <a:r>
              <a:rPr lang="en-US" dirty="0" smtClean="0"/>
              <a:t> Array(5); 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1117</TotalTime>
  <Words>235</Words>
  <Application>Microsoft Office PowerPoint</Application>
  <PresentationFormat>Экран (16:9)</PresentationFormat>
  <Paragraphs>50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Dinamicka template1</vt:lpstr>
      <vt:lpstr>Структуры данных</vt:lpstr>
      <vt:lpstr>Язык программирования JavaScript</vt:lpstr>
      <vt:lpstr>Объекты в JavaScript</vt:lpstr>
      <vt:lpstr>Способы создания объектов в JavaScript</vt:lpstr>
      <vt:lpstr>Массивы в JavaScript</vt:lpstr>
      <vt:lpstr>Виды массивов JavaScript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Boss</cp:lastModifiedBy>
  <cp:revision>80</cp:revision>
  <dcterms:created xsi:type="dcterms:W3CDTF">2015-05-11T21:04:45Z</dcterms:created>
  <dcterms:modified xsi:type="dcterms:W3CDTF">2016-06-08T01:31:13Z</dcterms:modified>
</cp:coreProperties>
</file>