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7B8BC"/>
    <a:srgbClr val="7564BC"/>
    <a:srgbClr val="6A57B7"/>
    <a:srgbClr val="3F98CF"/>
    <a:srgbClr val="F0DB4F"/>
    <a:srgbClr val="444444"/>
    <a:srgbClr val="0000FF"/>
    <a:srgbClr val="A50021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-1020" y="-90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ru/String.fromChar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Контекст</a:t>
            </a:r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вызова.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Методы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у объектов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08710"/>
            <a:ext cx="768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Свойства-функции называют «методами» объектов. Их можно добавлять и удалять в любой момент, в том числе и явным </a:t>
            </a:r>
            <a:r>
              <a:rPr lang="ru-RU" dirty="0" smtClean="0"/>
              <a:t>присваиванием. </a:t>
            </a:r>
            <a:endParaRPr lang="ru-RU" dirty="0" smtClean="0"/>
          </a:p>
          <a:p>
            <a:pPr algn="just"/>
            <a:r>
              <a:rPr lang="en-US" dirty="0" smtClean="0"/>
              <a:t> 			 </a:t>
            </a:r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user = {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</a:t>
            </a:r>
            <a:r>
              <a:rPr lang="en-US" dirty="0" smtClean="0"/>
              <a:t>: '</a:t>
            </a:r>
            <a:r>
              <a:rPr lang="uk-UA" dirty="0" err="1" smtClean="0"/>
              <a:t>Василий'</a:t>
            </a:r>
            <a:r>
              <a:rPr lang="uk-UA" dirty="0" smtClean="0"/>
              <a:t>, </a:t>
            </a:r>
            <a:endParaRPr lang="en-US" dirty="0" smtClean="0"/>
          </a:p>
          <a:p>
            <a:r>
              <a:rPr lang="en-US" dirty="0" err="1" smtClean="0"/>
              <a:t>sayHi</a:t>
            </a:r>
            <a:r>
              <a:rPr lang="en-US" dirty="0" smtClean="0"/>
              <a:t>: function() { alert( '</a:t>
            </a:r>
            <a:r>
              <a:rPr lang="uk-UA" dirty="0" err="1" smtClean="0"/>
              <a:t>Привет</a:t>
            </a:r>
            <a:r>
              <a:rPr lang="uk-UA" dirty="0" smtClean="0"/>
              <a:t>!' ); }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user.sayHi</a:t>
            </a:r>
            <a:r>
              <a:rPr lang="en-US" dirty="0" smtClean="0"/>
              <a:t>();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7760" y="2388870"/>
            <a:ext cx="3749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user = { name: '</a:t>
            </a:r>
            <a:r>
              <a:rPr lang="uk-UA" dirty="0" err="1" smtClean="0"/>
              <a:t>Василий'</a:t>
            </a:r>
            <a:r>
              <a:rPr lang="uk-UA" dirty="0" smtClean="0"/>
              <a:t> </a:t>
            </a:r>
            <a:r>
              <a:rPr lang="uk-UA" dirty="0" smtClean="0"/>
              <a:t>};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user.sayHi</a:t>
            </a:r>
            <a:r>
              <a:rPr lang="en-US" dirty="0" smtClean="0"/>
              <a:t> = function() </a:t>
            </a:r>
            <a:r>
              <a:rPr lang="en-US" dirty="0" smtClean="0"/>
              <a:t>{</a:t>
            </a:r>
            <a:r>
              <a:rPr lang="uk-UA" dirty="0" smtClean="0"/>
              <a:t> </a:t>
            </a:r>
            <a:r>
              <a:rPr lang="en-US" dirty="0" smtClean="0"/>
              <a:t>alert('</a:t>
            </a:r>
            <a:r>
              <a:rPr lang="uk-UA" dirty="0" err="1" smtClean="0"/>
              <a:t>Привет</a:t>
            </a:r>
            <a:r>
              <a:rPr lang="uk-UA" dirty="0" smtClean="0"/>
              <a:t>!'); }; </a:t>
            </a:r>
            <a:endParaRPr lang="en-US" dirty="0" smtClean="0"/>
          </a:p>
          <a:p>
            <a:endParaRPr lang="en-US" dirty="0" smtClean="0"/>
          </a:p>
          <a:p>
            <a:r>
              <a:rPr lang="uk-UA" dirty="0" smtClean="0"/>
              <a:t> </a:t>
            </a:r>
            <a:r>
              <a:rPr lang="en-US" dirty="0" err="1" smtClean="0"/>
              <a:t>user.sayHi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99160"/>
          </a:xfrm>
        </p:spPr>
        <p:txBody>
          <a:bodyPr/>
          <a:lstStyle/>
          <a:p>
            <a:r>
              <a:rPr lang="en-US" sz="5400" dirty="0" smtClean="0"/>
              <a:t>this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доступа к текущему объекту из метода используется ключевое слово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Любая </a:t>
            </a:r>
            <a:r>
              <a:rPr lang="ru-RU" dirty="0" smtClean="0"/>
              <a:t>функция может иметь в себе </a:t>
            </a:r>
            <a:r>
              <a:rPr lang="ru-RU" dirty="0" err="1" smtClean="0"/>
              <a:t>this</a:t>
            </a:r>
            <a:r>
              <a:rPr lang="ru-RU" dirty="0" smtClean="0"/>
              <a:t>. Совершенно неважно, объявлена ли она в объекте или отдельно от него.</a:t>
            </a:r>
          </a:p>
          <a:p>
            <a:r>
              <a:rPr lang="ru-RU" dirty="0" smtClean="0"/>
              <a:t>Значение </a:t>
            </a:r>
            <a:r>
              <a:rPr lang="ru-RU" dirty="0" err="1" smtClean="0"/>
              <a:t>this</a:t>
            </a:r>
            <a:r>
              <a:rPr lang="ru-RU" dirty="0" smtClean="0"/>
              <a:t> называется </a:t>
            </a:r>
            <a:r>
              <a:rPr lang="ru-RU" i="1" dirty="0" smtClean="0"/>
              <a:t>контекстом вызова</a:t>
            </a:r>
            <a:r>
              <a:rPr lang="ru-RU" dirty="0" smtClean="0"/>
              <a:t> и будет определено в момент вызова функции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Контекст </a:t>
            </a:r>
            <a:r>
              <a:rPr lang="ru-RU" dirty="0" err="1" smtClean="0"/>
              <a:t>this</a:t>
            </a:r>
            <a:r>
              <a:rPr lang="ru-RU" dirty="0" smtClean="0"/>
              <a:t> никак не привязан к функции, даже если она создана в объявлении объекта.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5830"/>
          </a:xfrm>
        </p:spPr>
        <p:txBody>
          <a:bodyPr/>
          <a:lstStyle/>
          <a:p>
            <a:r>
              <a:rPr lang="ru-RU" dirty="0" smtClean="0"/>
              <a:t>Функция-конструктор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159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Функция-конструктор - </a:t>
            </a:r>
            <a:r>
              <a:rPr lang="ru-RU" dirty="0" smtClean="0"/>
              <a:t>любая функция, вызванная через </a:t>
            </a:r>
            <a:r>
              <a:rPr lang="ru-RU" dirty="0" err="1" smtClean="0"/>
              <a:t>new</a:t>
            </a:r>
            <a:r>
              <a:rPr lang="ru-RU" dirty="0" smtClean="0"/>
              <a:t>. Технически</a:t>
            </a:r>
            <a:r>
              <a:rPr lang="ru-RU" dirty="0" smtClean="0"/>
              <a:t>, любая функция может быть использована как конструктор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Детальнее – функция, запущенная через </a:t>
            </a:r>
            <a:r>
              <a:rPr lang="ru-RU" dirty="0" err="1" smtClean="0"/>
              <a:t>new</a:t>
            </a:r>
            <a:r>
              <a:rPr lang="ru-RU" dirty="0" smtClean="0"/>
              <a:t>, делает следующее:</a:t>
            </a:r>
          </a:p>
          <a:p>
            <a:r>
              <a:rPr lang="ru-RU" dirty="0" smtClean="0"/>
              <a:t>Создаётся новый пустой объект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Ключевое слово </a:t>
            </a:r>
            <a:r>
              <a:rPr lang="ru-RU" dirty="0" err="1" smtClean="0"/>
              <a:t>this</a:t>
            </a:r>
            <a:r>
              <a:rPr lang="ru-RU" dirty="0" smtClean="0"/>
              <a:t> получает ссылку на этот объект.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Функция выполняется. Как правило, она модифицирует </a:t>
            </a:r>
            <a:r>
              <a:rPr lang="ru-RU" dirty="0" err="1" smtClean="0"/>
              <a:t>this</a:t>
            </a:r>
            <a:r>
              <a:rPr lang="ru-RU" dirty="0" smtClean="0"/>
              <a:t>, добавляет методы, свойства.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 smtClean="0"/>
              <a:t>Возвращается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</a:p>
          <a:p>
            <a:r>
              <a:rPr lang="ru-RU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и фабричные методы объекта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0871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Статические методы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0640" y="110871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Фабричные методы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4880" y="1840230"/>
            <a:ext cx="3931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«</a:t>
            </a:r>
            <a:r>
              <a:rPr lang="ru-RU" dirty="0" smtClean="0"/>
              <a:t>Фабричный метод</a:t>
            </a:r>
            <a:r>
              <a:rPr lang="ru-RU" dirty="0" smtClean="0"/>
              <a:t>» </a:t>
            </a:r>
            <a:r>
              <a:rPr lang="ru-RU" dirty="0" smtClean="0"/>
              <a:t>–метод</a:t>
            </a:r>
            <a:r>
              <a:rPr lang="ru-RU" dirty="0" smtClean="0"/>
              <a:t>, который служит для создания новых </a:t>
            </a:r>
            <a:r>
              <a:rPr lang="ru-RU" dirty="0" smtClean="0"/>
              <a:t>объектов.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Пример встроенного фабричного метода  </a:t>
            </a:r>
            <a:r>
              <a:rPr lang="ru-RU" dirty="0" err="1" smtClean="0">
                <a:hlinkClick r:id="rId2"/>
              </a:rPr>
              <a:t>String.fromCharCode</a:t>
            </a:r>
            <a:r>
              <a:rPr lang="ru-RU" dirty="0" smtClean="0">
                <a:hlinkClick r:id="rId2"/>
              </a:rPr>
              <a:t>(</a:t>
            </a:r>
            <a:r>
              <a:rPr lang="ru-RU" dirty="0" err="1" smtClean="0">
                <a:hlinkClick r:id="rId2"/>
              </a:rPr>
              <a:t>code</a:t>
            </a:r>
            <a:r>
              <a:rPr lang="ru-RU" dirty="0" smtClean="0">
                <a:hlinkClick r:id="rId2"/>
              </a:rPr>
              <a:t>)</a:t>
            </a:r>
            <a:r>
              <a:rPr lang="ru-RU" dirty="0" smtClean="0"/>
              <a:t>. </a:t>
            </a:r>
            <a:endParaRPr lang="ru-RU" dirty="0" smtClean="0"/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String.fromCharCode</a:t>
            </a:r>
            <a:r>
              <a:rPr lang="en-US" dirty="0" smtClean="0"/>
              <a:t>(65); alert( </a:t>
            </a:r>
            <a:r>
              <a:rPr lang="en-US" dirty="0" err="1" smtClean="0"/>
              <a:t>str</a:t>
            </a:r>
            <a:r>
              <a:rPr lang="en-US" dirty="0" smtClean="0"/>
              <a:t> ); // 'A'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840230"/>
            <a:ext cx="374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Методы и свойства, которые не привязаны к конкретному экземпляру объекта, называют «статическими». Их записывают прямо в саму </a:t>
            </a:r>
            <a:r>
              <a:rPr lang="ru-RU" dirty="0" err="1" smtClean="0"/>
              <a:t>функцию-конструктор</a:t>
            </a:r>
            <a:r>
              <a:rPr lang="ru-RU" dirty="0" smtClean="0"/>
              <a:t>. Например</a:t>
            </a:r>
            <a:r>
              <a:rPr lang="en-US" dirty="0" smtClean="0"/>
              <a:t>: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function Article() { </a:t>
            </a:r>
            <a:endParaRPr lang="en-US" dirty="0" smtClean="0"/>
          </a:p>
          <a:p>
            <a:pPr algn="just"/>
            <a:r>
              <a:rPr lang="en-US" dirty="0" err="1" smtClean="0"/>
              <a:t>Article.count</a:t>
            </a:r>
            <a:r>
              <a:rPr lang="en-US" dirty="0" smtClean="0"/>
              <a:t>++; </a:t>
            </a:r>
            <a:r>
              <a:rPr lang="en-US" dirty="0" smtClean="0"/>
              <a:t>//...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1024</TotalTime>
  <Words>140</Words>
  <Application>Microsoft Office PowerPoint</Application>
  <PresentationFormat>Экран (16:9)</PresentationFormat>
  <Paragraphs>47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Контекст вызова.</vt:lpstr>
      <vt:lpstr>Методы у объектов</vt:lpstr>
      <vt:lpstr>this</vt:lpstr>
      <vt:lpstr>Функция-конструктор</vt:lpstr>
      <vt:lpstr>Статические и фабричные методы объекта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87</cp:revision>
  <dcterms:created xsi:type="dcterms:W3CDTF">2015-05-11T21:04:45Z</dcterms:created>
  <dcterms:modified xsi:type="dcterms:W3CDTF">2016-06-11T21:22:31Z</dcterms:modified>
</cp:coreProperties>
</file>