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C5971-768E-4159-A95D-0A5E45D27E50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54114-963E-4216-B18C-1A4BD5C9A9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8445-B28E-4895-95BD-B3D6A03BFA46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496510"/>
            <a:ext cx="6583680" cy="769441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JavaScript</a:t>
            </a:r>
            <a:endParaRPr lang="en-US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err="1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Раз.личные</a:t>
            </a:r>
            <a:r>
              <a:rPr lang="ru-RU" sz="4400" dirty="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возможности </a:t>
            </a:r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Типизация данных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268760"/>
            <a:ext cx="8568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Оператор </a:t>
            </a:r>
            <a:r>
              <a:rPr lang="en-US" dirty="0" err="1" smtClean="0"/>
              <a:t>typeof</a:t>
            </a:r>
            <a:r>
              <a:rPr lang="en-US" dirty="0" smtClean="0"/>
              <a:t> (</a:t>
            </a:r>
            <a:r>
              <a:rPr lang="ru-RU" dirty="0" smtClean="0"/>
              <a:t>подходит для работы со значениями примитивных типов</a:t>
            </a:r>
            <a:r>
              <a:rPr lang="en-US" dirty="0" smtClean="0"/>
              <a:t>); 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Во </a:t>
            </a:r>
            <a:r>
              <a:rPr lang="ru-RU" dirty="0" smtClean="0"/>
              <a:t>всех встроенных объектах есть специальное свойство [[</a:t>
            </a:r>
            <a:r>
              <a:rPr lang="ru-RU" dirty="0" err="1" smtClean="0"/>
              <a:t>Class</a:t>
            </a:r>
            <a:r>
              <a:rPr lang="ru-RU" dirty="0" smtClean="0"/>
              <a:t>]], в котором хранится информация о его типе или конструкторе.</a:t>
            </a:r>
            <a:r>
              <a:rPr lang="en-US" dirty="0" smtClean="0"/>
              <a:t> </a:t>
            </a:r>
            <a:r>
              <a:rPr lang="ru-RU" dirty="0" smtClean="0"/>
              <a:t>Например</a:t>
            </a:r>
            <a:r>
              <a:rPr lang="en-US" dirty="0" smtClean="0"/>
              <a:t>: </a:t>
            </a:r>
            <a:endParaRPr lang="en-US" dirty="0" smtClean="0"/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Оператор </a:t>
            </a:r>
            <a:r>
              <a:rPr lang="ru-RU" dirty="0" err="1" smtClean="0"/>
              <a:t>instanceof</a:t>
            </a:r>
            <a:r>
              <a:rPr lang="ru-RU" dirty="0" smtClean="0"/>
              <a:t> позволяет проверить, создан ли объект данной функцией, причём работает для любых функций – как встроенных, так и </a:t>
            </a:r>
            <a:r>
              <a:rPr lang="ru-RU" dirty="0" smtClean="0"/>
              <a:t>пользовательских. Например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ru-RU" dirty="0" smtClean="0"/>
              <a:t>Альтернативный подход к типу – «утиная </a:t>
            </a:r>
            <a:r>
              <a:rPr lang="ru-RU" dirty="0" smtClean="0"/>
              <a:t>типизация»</a:t>
            </a:r>
            <a:r>
              <a:rPr lang="en-US" dirty="0" smtClean="0"/>
              <a:t>. </a:t>
            </a:r>
            <a:r>
              <a:rPr lang="ru-RU" dirty="0" smtClean="0"/>
              <a:t>Её смысл – </a:t>
            </a:r>
            <a:r>
              <a:rPr lang="ru-RU" dirty="0" smtClean="0"/>
              <a:t>в проверке </a:t>
            </a:r>
            <a:r>
              <a:rPr lang="ru-RU" dirty="0" smtClean="0"/>
              <a:t> наличия необходимых </a:t>
            </a:r>
            <a:r>
              <a:rPr lang="ru-RU" dirty="0" smtClean="0"/>
              <a:t>методов и свойств</a:t>
            </a:r>
            <a:r>
              <a:rPr lang="ru-RU" dirty="0" smtClean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564904"/>
            <a:ext cx="597666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 = {}.</a:t>
            </a:r>
            <a:r>
              <a:rPr lang="en-US" dirty="0" err="1" smtClean="0"/>
              <a:t>toString</a:t>
            </a:r>
            <a:r>
              <a:rPr lang="en-US" dirty="0" smtClean="0"/>
              <a:t>;  </a:t>
            </a:r>
          </a:p>
          <a:p>
            <a:pPr algn="just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[1, 2]; alert( </a:t>
            </a:r>
            <a:r>
              <a:rPr lang="en-US" dirty="0" err="1" smtClean="0"/>
              <a:t>toString.call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 ); // [object Array]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437112"/>
            <a:ext cx="403244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User() {}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user = new User(); </a:t>
            </a:r>
          </a:p>
          <a:p>
            <a:r>
              <a:rPr lang="en-US" dirty="0" smtClean="0"/>
              <a:t>alert( user </a:t>
            </a:r>
            <a:r>
              <a:rPr lang="en-US" dirty="0" err="1" smtClean="0"/>
              <a:t>instanceof</a:t>
            </a:r>
            <a:r>
              <a:rPr lang="en-US" dirty="0" smtClean="0"/>
              <a:t> User ); // </a:t>
            </a:r>
            <a:r>
              <a:rPr lang="en-US" dirty="0" smtClean="0"/>
              <a:t>true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en-US" sz="3600" b="1" dirty="0" err="1" smtClean="0"/>
              <a:t>JSON</a:t>
            </a:r>
            <a:r>
              <a:rPr lang="en-US" sz="3600" b="1" dirty="0" smtClean="0"/>
              <a:t> 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88024" y="3356992"/>
            <a:ext cx="3888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Основные методы для работы с </a:t>
            </a:r>
            <a:r>
              <a:rPr lang="ru-RU" dirty="0" err="1" smtClean="0"/>
              <a:t>JSON</a:t>
            </a:r>
            <a:r>
              <a:rPr lang="ru-RU" dirty="0" smtClean="0"/>
              <a:t> в </a:t>
            </a:r>
            <a:r>
              <a:rPr lang="ru-RU" dirty="0" err="1" smtClean="0"/>
              <a:t>JavaScript</a:t>
            </a:r>
            <a:r>
              <a:rPr lang="ru-RU" dirty="0" smtClean="0"/>
              <a:t> – это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</a:p>
          <a:p>
            <a:pPr algn="just"/>
            <a:endParaRPr lang="ru-RU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ru-RU" b="1" dirty="0" err="1" smtClean="0"/>
              <a:t>JSON.parse</a:t>
            </a:r>
            <a:r>
              <a:rPr lang="ru-RU" b="1" dirty="0" smtClean="0"/>
              <a:t> </a:t>
            </a:r>
            <a:r>
              <a:rPr lang="ru-RU" dirty="0" smtClean="0"/>
              <a:t>– читает объекты из строки в формате </a:t>
            </a:r>
            <a:r>
              <a:rPr lang="ru-RU" dirty="0" err="1" smtClean="0"/>
              <a:t>JSON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algn="just"/>
            <a:endParaRPr lang="ru-RU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b="1" dirty="0" err="1" smtClean="0"/>
              <a:t>JSON.stringify</a:t>
            </a:r>
            <a:r>
              <a:rPr lang="ru-RU" b="1" dirty="0" smtClean="0"/>
              <a:t> </a:t>
            </a:r>
            <a:r>
              <a:rPr lang="ru-RU" dirty="0" smtClean="0"/>
              <a:t>– превращает объекты в строку в формате </a:t>
            </a:r>
            <a:r>
              <a:rPr lang="ru-RU" dirty="0" err="1" smtClean="0"/>
              <a:t>JSON</a:t>
            </a:r>
            <a:r>
              <a:rPr lang="ru-RU" dirty="0" smtClean="0"/>
              <a:t>, используется, когда нужно из </a:t>
            </a:r>
            <a:r>
              <a:rPr lang="ru-RU" dirty="0" err="1" smtClean="0"/>
              <a:t>JavaScript</a:t>
            </a:r>
            <a:r>
              <a:rPr lang="ru-RU" dirty="0" smtClean="0"/>
              <a:t> передать данные по сети.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68760"/>
            <a:ext cx="3312368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user = '{ "name": "</a:t>
            </a:r>
            <a:r>
              <a:rPr lang="uk-UA" dirty="0" smtClean="0"/>
              <a:t>Вася", </a:t>
            </a:r>
            <a:endParaRPr lang="en-US" dirty="0" smtClean="0"/>
          </a:p>
          <a:p>
            <a:r>
              <a:rPr lang="uk-UA" dirty="0" smtClean="0"/>
              <a:t>"</a:t>
            </a:r>
            <a:r>
              <a:rPr lang="en-US" dirty="0" smtClean="0"/>
              <a:t>age": 35,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 smtClean="0"/>
              <a:t>isAdmin</a:t>
            </a:r>
            <a:r>
              <a:rPr lang="en-US" dirty="0" smtClean="0"/>
              <a:t>":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en-US" dirty="0" smtClean="0"/>
              <a:t>,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smtClean="0"/>
              <a:t>friends": [0,1,2,3] }';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412776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/>
              <a:t>JSON</a:t>
            </a:r>
            <a:r>
              <a:rPr lang="en-US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JavaScript Object Notation </a:t>
            </a:r>
            <a:r>
              <a:rPr lang="ru-RU" dirty="0" smtClean="0"/>
              <a:t>)</a:t>
            </a:r>
            <a:r>
              <a:rPr lang="en-US" dirty="0" smtClean="0"/>
              <a:t>– </a:t>
            </a:r>
            <a:r>
              <a:rPr lang="ru-RU" dirty="0" smtClean="0"/>
              <a:t>формат данных, который используется для представления объектов в виде строки. </a:t>
            </a:r>
          </a:p>
          <a:p>
            <a:pPr algn="just"/>
            <a:r>
              <a:rPr lang="ru-RU" dirty="0" smtClean="0"/>
              <a:t>Это </a:t>
            </a:r>
            <a:r>
              <a:rPr lang="ru-RU" dirty="0" smtClean="0"/>
              <a:t>один из наиболее удобных форматов данных при взаимодействии с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3284984"/>
            <a:ext cx="4032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 в формате </a:t>
            </a:r>
            <a:r>
              <a:rPr lang="ru-RU" dirty="0" err="1" smtClean="0"/>
              <a:t>JSON</a:t>
            </a:r>
            <a:r>
              <a:rPr lang="ru-RU" dirty="0" smtClean="0"/>
              <a:t> </a:t>
            </a:r>
            <a:r>
              <a:rPr lang="ru-RU" dirty="0" smtClean="0"/>
              <a:t>представляют </a:t>
            </a:r>
            <a:r>
              <a:rPr lang="ru-RU" dirty="0" smtClean="0"/>
              <a:t>собой</a:t>
            </a:r>
            <a:r>
              <a:rPr lang="ru-RU" dirty="0" smtClean="0"/>
              <a:t>: </a:t>
            </a:r>
          </a:p>
          <a:p>
            <a:endParaRPr lang="ru-RU" dirty="0" smtClean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JavaScript-объекты</a:t>
            </a:r>
            <a:r>
              <a:rPr lang="ru-RU" dirty="0" smtClean="0"/>
              <a:t> { ... } 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Массивы</a:t>
            </a:r>
            <a:r>
              <a:rPr lang="ru-RU" dirty="0" smtClean="0"/>
              <a:t> [ ... ] или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Значения </a:t>
            </a:r>
            <a:r>
              <a:rPr lang="ru-RU" dirty="0" smtClean="0"/>
              <a:t>одного из типов: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строки в двойных кавычках,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число,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логическое значение </a:t>
            </a:r>
            <a:r>
              <a:rPr lang="ru-RU" dirty="0" err="1" smtClean="0"/>
              <a:t>true</a:t>
            </a:r>
            <a:r>
              <a:rPr lang="ru-RU" dirty="0" smtClean="0"/>
              <a:t>/</a:t>
            </a:r>
            <a:r>
              <a:rPr lang="ru-RU" dirty="0" err="1" smtClean="0"/>
              <a:t>false</a:t>
            </a:r>
            <a:r>
              <a:rPr lang="ru-RU" dirty="0" smtClean="0"/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err="1" smtClean="0"/>
              <a:t>null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3"/>
          </a:xfrm>
        </p:spPr>
        <p:txBody>
          <a:bodyPr/>
          <a:lstStyle/>
          <a:p>
            <a:r>
              <a:rPr lang="en-US" sz="4400" dirty="0" err="1" smtClean="0"/>
              <a:t>setTimeout</a:t>
            </a:r>
            <a:r>
              <a:rPr lang="en-US" sz="4400" dirty="0" smtClean="0"/>
              <a:t> </a:t>
            </a:r>
            <a:r>
              <a:rPr lang="ru-RU" sz="3200" dirty="0" smtClean="0"/>
              <a:t>и</a:t>
            </a:r>
            <a:r>
              <a:rPr lang="ru-RU" sz="4400" dirty="0" smtClean="0"/>
              <a:t> </a:t>
            </a:r>
            <a:r>
              <a:rPr lang="en-US" sz="4400" dirty="0" err="1" smtClean="0"/>
              <a:t>setInterval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8478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Почти все реализации </a:t>
            </a:r>
            <a:r>
              <a:rPr lang="ru-RU" dirty="0" err="1" smtClean="0"/>
              <a:t>JavaScript</a:t>
            </a:r>
            <a:r>
              <a:rPr lang="ru-RU" dirty="0" smtClean="0"/>
              <a:t> имеют внутренний таймер-планировщик, который позволяет задавать вызов функции через заданный период времени.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780928"/>
            <a:ext cx="4104456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setTimeout</a:t>
            </a:r>
            <a:r>
              <a:rPr lang="ru-RU" b="1" dirty="0" smtClean="0"/>
              <a:t> </a:t>
            </a:r>
            <a:r>
              <a:rPr lang="en-US" b="1" dirty="0" smtClean="0"/>
              <a:t>()</a:t>
            </a:r>
            <a:endParaRPr lang="ru-RU" b="1" dirty="0" smtClean="0"/>
          </a:p>
          <a:p>
            <a:endParaRPr lang="ru-RU" b="1" dirty="0" smtClean="0"/>
          </a:p>
          <a:p>
            <a:r>
              <a:rPr lang="ru-RU" dirty="0" smtClean="0"/>
              <a:t>Синтаксис</a:t>
            </a:r>
            <a:r>
              <a:rPr lang="en-US" dirty="0" smtClean="0"/>
              <a:t>: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timerId</a:t>
            </a:r>
            <a:r>
              <a:rPr lang="en-US" dirty="0" smtClean="0"/>
              <a:t> = </a:t>
            </a:r>
            <a:r>
              <a:rPr lang="en-US" dirty="0" err="1" smtClean="0"/>
              <a:t>setTimeout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 / code, delay[, </a:t>
            </a:r>
            <a:r>
              <a:rPr lang="en-US" dirty="0" err="1" smtClean="0"/>
              <a:t>arg1</a:t>
            </a:r>
            <a:r>
              <a:rPr lang="en-US" dirty="0" smtClean="0"/>
              <a:t>, </a:t>
            </a:r>
            <a:r>
              <a:rPr lang="en-US" dirty="0" err="1" smtClean="0"/>
              <a:t>arg2</a:t>
            </a:r>
            <a:r>
              <a:rPr lang="en-US" dirty="0" smtClean="0"/>
              <a:t>...])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5013176"/>
            <a:ext cx="806489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Параметры: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F</a:t>
            </a:r>
            <a:r>
              <a:rPr lang="ru-RU" dirty="0" err="1" smtClean="0"/>
              <a:t>unc</a:t>
            </a:r>
            <a:r>
              <a:rPr lang="ru-RU" dirty="0" smtClean="0"/>
              <a:t>/</a:t>
            </a:r>
            <a:r>
              <a:rPr lang="ru-RU" dirty="0" err="1" smtClean="0"/>
              <a:t>code</a:t>
            </a:r>
            <a:r>
              <a:rPr lang="en-US" dirty="0" smtClean="0"/>
              <a:t> - </a:t>
            </a:r>
            <a:r>
              <a:rPr lang="ru-RU" dirty="0" smtClean="0"/>
              <a:t>Функция </a:t>
            </a:r>
            <a:r>
              <a:rPr lang="ru-RU" dirty="0" smtClean="0"/>
              <a:t>или строка кода для исполнения.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D</a:t>
            </a:r>
            <a:r>
              <a:rPr lang="ru-RU" dirty="0" err="1" smtClean="0"/>
              <a:t>elay</a:t>
            </a:r>
            <a:r>
              <a:rPr lang="en-US" dirty="0" smtClean="0"/>
              <a:t>/Interval - </a:t>
            </a:r>
            <a:r>
              <a:rPr lang="ru-RU" dirty="0" smtClean="0"/>
              <a:t>Задержка </a:t>
            </a:r>
            <a:r>
              <a:rPr lang="ru-RU" dirty="0" smtClean="0"/>
              <a:t>в </a:t>
            </a:r>
            <a:r>
              <a:rPr lang="ru-RU" dirty="0" err="1" smtClean="0"/>
              <a:t>милисекундах</a:t>
            </a:r>
            <a:r>
              <a:rPr lang="ru-RU" dirty="0" smtClean="0"/>
              <a:t>, 1000 </a:t>
            </a:r>
            <a:r>
              <a:rPr lang="ru-RU" dirty="0" err="1" smtClean="0"/>
              <a:t>милисекунд</a:t>
            </a:r>
            <a:r>
              <a:rPr lang="ru-RU" dirty="0" smtClean="0"/>
              <a:t> равны 1 секунде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err="1" smtClean="0"/>
              <a:t>arg1</a:t>
            </a:r>
            <a:r>
              <a:rPr lang="ru-RU" dirty="0" smtClean="0"/>
              <a:t>, </a:t>
            </a:r>
            <a:r>
              <a:rPr lang="ru-RU" dirty="0" err="1" smtClean="0"/>
              <a:t>arg2</a:t>
            </a:r>
            <a:r>
              <a:rPr lang="ru-RU" dirty="0" smtClean="0"/>
              <a:t>…</a:t>
            </a:r>
            <a:r>
              <a:rPr lang="en-US" dirty="0" smtClean="0"/>
              <a:t> - </a:t>
            </a:r>
            <a:r>
              <a:rPr lang="ru-RU" dirty="0" smtClean="0"/>
              <a:t>Аргументы</a:t>
            </a:r>
            <a:r>
              <a:rPr lang="ru-RU" dirty="0" smtClean="0"/>
              <a:t>, которые нужно передать функции.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2780928"/>
            <a:ext cx="360040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setInterval</a:t>
            </a:r>
            <a:r>
              <a:rPr lang="en-US" b="1" dirty="0" smtClean="0"/>
              <a:t>() </a:t>
            </a:r>
          </a:p>
          <a:p>
            <a:endParaRPr lang="en-US" b="1" dirty="0" smtClean="0"/>
          </a:p>
          <a:p>
            <a:r>
              <a:rPr lang="ru-RU" dirty="0" smtClean="0"/>
              <a:t>Синтаксис</a:t>
            </a:r>
            <a:r>
              <a:rPr lang="en-US" dirty="0" smtClean="0"/>
              <a:t>: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timerId</a:t>
            </a:r>
            <a:r>
              <a:rPr lang="en-US" dirty="0" smtClean="0"/>
              <a:t> = </a:t>
            </a:r>
            <a:r>
              <a:rPr lang="en-US" dirty="0" err="1" smtClean="0"/>
              <a:t>setInterval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 / code, </a:t>
            </a:r>
            <a:r>
              <a:rPr lang="en-US" dirty="0" smtClean="0"/>
              <a:t>interval[, </a:t>
            </a:r>
            <a:r>
              <a:rPr lang="en-US" dirty="0" err="1" smtClean="0"/>
              <a:t>arg1</a:t>
            </a:r>
            <a:r>
              <a:rPr lang="en-US" dirty="0" smtClean="0"/>
              <a:t>, </a:t>
            </a:r>
            <a:r>
              <a:rPr lang="en-US" dirty="0" err="1" smtClean="0"/>
              <a:t>arg2</a:t>
            </a:r>
            <a:r>
              <a:rPr lang="en-US" dirty="0" smtClean="0"/>
              <a:t>...])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ru-RU" b="1" dirty="0" smtClean="0"/>
              <a:t>Запуск кода из строки</a:t>
            </a:r>
            <a:r>
              <a:rPr lang="ru-RU" sz="4000" b="1" dirty="0" smtClean="0"/>
              <a:t>. </a:t>
            </a:r>
            <a:r>
              <a:rPr lang="en-US" sz="4000" b="1" dirty="0" err="1" smtClean="0"/>
              <a:t>Eval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84784"/>
            <a:ext cx="280831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 = 1; </a:t>
            </a:r>
            <a:endParaRPr lang="ru-RU" dirty="0" smtClean="0"/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 = 2;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dirty="0" smtClean="0"/>
              <a:t>(' alert(a) ');  </a:t>
            </a:r>
            <a:endParaRPr lang="ru-RU" dirty="0" smtClean="0"/>
          </a:p>
          <a:p>
            <a:r>
              <a:rPr lang="en-US" dirty="0" smtClean="0"/>
              <a:t>})()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412776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 </a:t>
            </a:r>
            <a:r>
              <a:rPr lang="ru-RU" b="1" dirty="0" err="1" smtClean="0"/>
              <a:t>eval</a:t>
            </a:r>
            <a:r>
              <a:rPr lang="ru-RU" b="1" dirty="0" smtClean="0"/>
              <a:t>(</a:t>
            </a:r>
            <a:r>
              <a:rPr lang="ru-RU" b="1" dirty="0" err="1" smtClean="0"/>
              <a:t>code</a:t>
            </a:r>
            <a:r>
              <a:rPr lang="ru-RU" b="1" dirty="0" smtClean="0"/>
              <a:t>) </a:t>
            </a:r>
            <a:r>
              <a:rPr lang="ru-RU" dirty="0" smtClean="0"/>
              <a:t>позволяет выполнить код, переданный ей в виде строки.</a:t>
            </a:r>
            <a:r>
              <a:rPr lang="en-US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Этот код будет выполнен в </a:t>
            </a:r>
            <a:r>
              <a:rPr lang="ru-RU" i="1" dirty="0" smtClean="0"/>
              <a:t>текущей области видимости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789040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Альтернатива методу </a:t>
            </a:r>
            <a:r>
              <a:rPr lang="en-US" dirty="0" err="1" smtClean="0"/>
              <a:t>eval</a:t>
            </a:r>
            <a:r>
              <a:rPr lang="en-US" dirty="0" smtClean="0"/>
              <a:t> – </a:t>
            </a:r>
            <a:r>
              <a:rPr lang="ru-RU" dirty="0" smtClean="0"/>
              <a:t>конструктор </a:t>
            </a:r>
            <a:r>
              <a:rPr lang="en-US" b="1" dirty="0" smtClean="0"/>
              <a:t>new Function</a:t>
            </a:r>
            <a:r>
              <a:rPr lang="en-US" b="1" dirty="0" smtClean="0"/>
              <a:t>.</a:t>
            </a:r>
            <a:r>
              <a:rPr lang="ru-RU" b="1" dirty="0" smtClean="0"/>
              <a:t> </a:t>
            </a:r>
          </a:p>
          <a:p>
            <a:endParaRPr lang="ru-RU" b="1" dirty="0" smtClean="0"/>
          </a:p>
          <a:p>
            <a:pPr algn="just"/>
            <a:r>
              <a:rPr lang="ru-RU" dirty="0" smtClean="0"/>
              <a:t>Вызов 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Function</a:t>
            </a:r>
            <a:r>
              <a:rPr lang="ru-RU" dirty="0" smtClean="0"/>
              <a:t>('</a:t>
            </a:r>
            <a:r>
              <a:rPr lang="ru-RU" dirty="0" err="1" smtClean="0"/>
              <a:t>a,b</a:t>
            </a:r>
            <a:r>
              <a:rPr lang="ru-RU" dirty="0" smtClean="0"/>
              <a:t>', '..тело..') создает функцию с указанными аргументами </a:t>
            </a:r>
            <a:r>
              <a:rPr lang="ru-RU" dirty="0" err="1" smtClean="0"/>
              <a:t>a,b</a:t>
            </a:r>
            <a:r>
              <a:rPr lang="ru-RU" dirty="0" smtClean="0"/>
              <a:t> и телом</a:t>
            </a:r>
            <a:r>
              <a:rPr lang="ru-RU" dirty="0" smtClean="0"/>
              <a:t>. Например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a = 2, b = 3;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mul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dirty="0" smtClean="0"/>
              <a:t> Function('a, b', '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 a * b;'); </a:t>
            </a:r>
            <a:endParaRPr lang="en-US" dirty="0" smtClean="0"/>
          </a:p>
          <a:p>
            <a:r>
              <a:rPr lang="en-US" dirty="0" smtClean="0"/>
              <a:t>alert</a:t>
            </a:r>
            <a:r>
              <a:rPr lang="en-US" dirty="0" smtClean="0"/>
              <a:t>( </a:t>
            </a:r>
            <a:r>
              <a:rPr lang="en-US" dirty="0" err="1" smtClean="0"/>
              <a:t>mul</a:t>
            </a:r>
            <a:r>
              <a:rPr lang="en-US" dirty="0" smtClean="0"/>
              <a:t>(a, b) ); //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en-US" sz="4400" b="1" dirty="0" smtClean="0"/>
              <a:t>t</a:t>
            </a:r>
            <a:r>
              <a:rPr lang="en-US" sz="4400" b="1" dirty="0" smtClean="0"/>
              <a:t>ry … catch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88840"/>
            <a:ext cx="3816424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data = "Has Error";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user = </a:t>
            </a:r>
            <a:r>
              <a:rPr lang="en-US" dirty="0" err="1" smtClean="0"/>
              <a:t>JSON.parse</a:t>
            </a:r>
            <a:r>
              <a:rPr lang="en-US" dirty="0" smtClean="0"/>
              <a:t>(data); </a:t>
            </a:r>
            <a:r>
              <a:rPr lang="en-US" dirty="0" smtClean="0"/>
              <a:t>alert</a:t>
            </a:r>
            <a:r>
              <a:rPr lang="en-US" dirty="0" smtClean="0"/>
              <a:t>( </a:t>
            </a:r>
            <a:r>
              <a:rPr lang="en-US" dirty="0" err="1" smtClean="0"/>
              <a:t>user.name</a:t>
            </a:r>
            <a:r>
              <a:rPr lang="en-US" dirty="0" smtClean="0"/>
              <a:t> </a:t>
            </a:r>
            <a:r>
              <a:rPr lang="en-US" dirty="0" smtClean="0"/>
              <a:t>); </a:t>
            </a:r>
            <a:r>
              <a:rPr lang="uk-UA" dirty="0" smtClean="0"/>
              <a:t>}</a:t>
            </a:r>
            <a:r>
              <a:rPr lang="en-US" dirty="0" smtClean="0"/>
              <a:t> </a:t>
            </a:r>
            <a:r>
              <a:rPr lang="uk-UA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catch </a:t>
            </a:r>
            <a:r>
              <a:rPr lang="en-US" dirty="0" smtClean="0"/>
              <a:t>(e) </a:t>
            </a:r>
            <a:r>
              <a:rPr lang="en-US" dirty="0" smtClean="0"/>
              <a:t>{</a:t>
            </a:r>
          </a:p>
          <a:p>
            <a:pPr algn="just"/>
            <a:r>
              <a:rPr lang="en-US" dirty="0" smtClean="0"/>
              <a:t>alert</a:t>
            </a:r>
            <a:r>
              <a:rPr lang="en-US" dirty="0" smtClean="0"/>
              <a:t>( "</a:t>
            </a:r>
            <a:r>
              <a:rPr lang="uk-UA" dirty="0" err="1" smtClean="0"/>
              <a:t>Извините</a:t>
            </a:r>
            <a:r>
              <a:rPr lang="uk-UA" dirty="0" smtClean="0"/>
              <a:t>, в </a:t>
            </a:r>
            <a:r>
              <a:rPr lang="uk-UA" dirty="0" err="1" smtClean="0"/>
              <a:t>данных</a:t>
            </a:r>
            <a:r>
              <a:rPr lang="uk-UA" dirty="0" smtClean="0"/>
              <a:t> </a:t>
            </a:r>
            <a:r>
              <a:rPr lang="uk-UA" dirty="0" err="1" smtClean="0"/>
              <a:t>ошибка</a:t>
            </a:r>
            <a:r>
              <a:rPr lang="uk-UA" dirty="0" smtClean="0"/>
              <a:t>, </a:t>
            </a:r>
            <a:r>
              <a:rPr lang="uk-UA" dirty="0" err="1" smtClean="0"/>
              <a:t>мы</a:t>
            </a:r>
            <a:r>
              <a:rPr lang="uk-UA" dirty="0" smtClean="0"/>
              <a:t> </a:t>
            </a:r>
            <a:r>
              <a:rPr lang="uk-UA" dirty="0" err="1" smtClean="0"/>
              <a:t>попробуем</a:t>
            </a:r>
            <a:r>
              <a:rPr lang="uk-UA" dirty="0" smtClean="0"/>
              <a:t> получить </a:t>
            </a:r>
            <a:r>
              <a:rPr lang="uk-UA" dirty="0" err="1" smtClean="0"/>
              <a:t>их</a:t>
            </a:r>
            <a:r>
              <a:rPr lang="uk-UA" dirty="0" smtClean="0"/>
              <a:t> </a:t>
            </a:r>
            <a:r>
              <a:rPr lang="uk-UA" dirty="0" err="1" smtClean="0"/>
              <a:t>ещё</a:t>
            </a:r>
            <a:r>
              <a:rPr lang="uk-UA" dirty="0" smtClean="0"/>
              <a:t> раз" ); </a:t>
            </a:r>
            <a:endParaRPr lang="en-US" dirty="0" smtClean="0"/>
          </a:p>
          <a:p>
            <a:r>
              <a:rPr lang="en-US" dirty="0" smtClean="0"/>
              <a:t>alert</a:t>
            </a:r>
            <a:r>
              <a:rPr lang="en-US" dirty="0" smtClean="0"/>
              <a:t>( </a:t>
            </a:r>
            <a:r>
              <a:rPr lang="en-US" dirty="0" err="1" smtClean="0"/>
              <a:t>e.name</a:t>
            </a:r>
            <a:r>
              <a:rPr lang="en-US" dirty="0" smtClean="0"/>
              <a:t> ); </a:t>
            </a:r>
            <a:endParaRPr lang="en-US" dirty="0" smtClean="0"/>
          </a:p>
          <a:p>
            <a:r>
              <a:rPr lang="en-US" dirty="0" smtClean="0"/>
              <a:t>alert</a:t>
            </a:r>
            <a:r>
              <a:rPr lang="en-US" dirty="0" smtClean="0"/>
              <a:t>( </a:t>
            </a:r>
            <a:r>
              <a:rPr lang="en-US" dirty="0" err="1" smtClean="0"/>
              <a:t>e.message</a:t>
            </a:r>
            <a:r>
              <a:rPr lang="en-US" dirty="0" smtClean="0"/>
              <a:t> );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Конструкция </a:t>
            </a:r>
            <a:r>
              <a:rPr lang="ru-RU" b="1" dirty="0" err="1" smtClean="0"/>
              <a:t>try</a:t>
            </a:r>
            <a:r>
              <a:rPr lang="en-US" b="1" dirty="0" smtClean="0"/>
              <a:t> </a:t>
            </a:r>
            <a:r>
              <a:rPr lang="ru-RU" b="1" dirty="0" smtClean="0"/>
              <a:t>…</a:t>
            </a:r>
            <a:r>
              <a:rPr lang="en-US" b="1" dirty="0" smtClean="0"/>
              <a:t> </a:t>
            </a:r>
            <a:r>
              <a:rPr lang="ru-RU" b="1" dirty="0" err="1" smtClean="0"/>
              <a:t>catch</a:t>
            </a:r>
            <a:r>
              <a:rPr lang="ru-RU" dirty="0" smtClean="0"/>
              <a:t> состоит из двух основных блоков: </a:t>
            </a:r>
            <a:r>
              <a:rPr lang="ru-RU" b="1" dirty="0" err="1" smtClean="0"/>
              <a:t>try</a:t>
            </a:r>
            <a:r>
              <a:rPr lang="ru-RU" dirty="0" smtClean="0"/>
              <a:t>, и </a:t>
            </a:r>
            <a:r>
              <a:rPr lang="ru-RU" dirty="0" smtClean="0"/>
              <a:t>затем</a:t>
            </a:r>
            <a:r>
              <a:rPr lang="en-US" dirty="0" smtClean="0"/>
              <a:t> </a:t>
            </a:r>
            <a:r>
              <a:rPr lang="ru-RU" b="1" dirty="0" err="1" smtClean="0"/>
              <a:t>catch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2060848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Алгоритм работы </a:t>
            </a:r>
            <a:r>
              <a:rPr lang="en-US" dirty="0" smtClean="0"/>
              <a:t>try … catch: </a:t>
            </a:r>
          </a:p>
          <a:p>
            <a:pPr algn="just"/>
            <a:endParaRPr lang="ru-RU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Выполняется код внутри блока </a:t>
            </a:r>
            <a:r>
              <a:rPr lang="ru-RU" dirty="0" err="1" smtClean="0"/>
              <a:t>try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endParaRPr lang="ru-RU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Если </a:t>
            </a:r>
            <a:r>
              <a:rPr lang="ru-RU" dirty="0" smtClean="0"/>
              <a:t>в нём ошибок нет, то блок </a:t>
            </a:r>
            <a:r>
              <a:rPr lang="ru-RU" dirty="0" err="1" smtClean="0"/>
              <a:t>catch</a:t>
            </a:r>
            <a:r>
              <a:rPr lang="ru-RU" dirty="0" smtClean="0"/>
              <a:t>(</a:t>
            </a:r>
            <a:r>
              <a:rPr lang="ru-RU" dirty="0" err="1" smtClean="0"/>
              <a:t>err</a:t>
            </a:r>
            <a:r>
              <a:rPr lang="ru-RU" dirty="0" smtClean="0"/>
              <a:t>) игнорируется, то есть выполнение доходит до конца </a:t>
            </a:r>
            <a:r>
              <a:rPr lang="ru-RU" dirty="0" err="1" smtClean="0"/>
              <a:t>try</a:t>
            </a:r>
            <a:r>
              <a:rPr lang="ru-RU" dirty="0" smtClean="0"/>
              <a:t> и потом прыгает через </a:t>
            </a:r>
            <a:r>
              <a:rPr lang="ru-RU" dirty="0" err="1" smtClean="0"/>
              <a:t>catch</a:t>
            </a:r>
            <a:r>
              <a:rPr lang="ru-RU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Если </a:t>
            </a:r>
            <a:r>
              <a:rPr lang="ru-RU" dirty="0" smtClean="0"/>
              <a:t>в нём возникнет ошибка, то выполнение </a:t>
            </a:r>
            <a:r>
              <a:rPr lang="ru-RU" dirty="0" err="1" smtClean="0"/>
              <a:t>try</a:t>
            </a:r>
            <a:r>
              <a:rPr lang="ru-RU" dirty="0" smtClean="0"/>
              <a:t> на ней прерывается, и управление прыгает в начало блока </a:t>
            </a:r>
            <a:r>
              <a:rPr lang="ru-RU" dirty="0" err="1" smtClean="0"/>
              <a:t>catch</a:t>
            </a:r>
            <a:r>
              <a:rPr lang="ru-RU" dirty="0" smtClean="0"/>
              <a:t>(</a:t>
            </a:r>
            <a:r>
              <a:rPr lang="ru-RU" dirty="0" err="1" smtClean="0"/>
              <a:t>err</a:t>
            </a:r>
            <a:r>
              <a:rPr lang="ru-RU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348</Words>
  <Application>Microsoft Office PowerPoint</Application>
  <PresentationFormat>Экран (4:3)</PresentationFormat>
  <Paragraphs>96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 JavaScript</vt:lpstr>
      <vt:lpstr>Типизация данных</vt:lpstr>
      <vt:lpstr>JSON  </vt:lpstr>
      <vt:lpstr>setTimeout и setInterval</vt:lpstr>
      <vt:lpstr>Запуск кода из строки. Eval</vt:lpstr>
      <vt:lpstr>try … catch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JavaScript</dc:title>
  <dc:creator>Ledy</dc:creator>
  <cp:lastModifiedBy>Ledy</cp:lastModifiedBy>
  <cp:revision>31</cp:revision>
  <dcterms:created xsi:type="dcterms:W3CDTF">2016-06-13T20:58:25Z</dcterms:created>
  <dcterms:modified xsi:type="dcterms:W3CDTF">2016-06-13T23:08:26Z</dcterms:modified>
</cp:coreProperties>
</file>