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6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648A-3DD2-42EA-9189-4A8856D771AE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80B2-EDD3-4917-9917-C4D68FA66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b="1" dirty="0" err="1" smtClean="0"/>
              <a:t>Явное</a:t>
            </a:r>
            <a:r>
              <a:rPr lang="en-US" b="1" dirty="0" smtClean="0"/>
              <a:t> </a:t>
            </a:r>
            <a:r>
              <a:rPr lang="en-US" b="1" dirty="0" err="1" smtClean="0"/>
              <a:t>указание</a:t>
            </a:r>
            <a:r>
              <a:rPr lang="en-US" b="1" dirty="0" smtClean="0"/>
              <a:t> </a:t>
            </a:r>
            <a:r>
              <a:rPr lang="en-US" sz="3600" b="1" dirty="0" smtClean="0"/>
              <a:t>this: "call", "apply"</a:t>
            </a:r>
            <a:endParaRPr lang="en-US" sz="3600" b="1" dirty="0"/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</a:t>
            </a:r>
            <a:r>
              <a:rPr lang="ru-RU" b="1" dirty="0" smtClean="0"/>
              <a:t>Метод </a:t>
            </a:r>
            <a:r>
              <a:rPr lang="en-US" b="1" dirty="0" smtClean="0"/>
              <a:t>call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</a:t>
            </a:r>
            <a:r>
              <a:rPr lang="ru-RU" b="1" dirty="0" smtClean="0"/>
              <a:t>Метод </a:t>
            </a:r>
            <a:r>
              <a:rPr lang="en-US" b="1" dirty="0" smtClean="0"/>
              <a:t>apply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2403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 smtClean="0"/>
              <a:t>(context,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, ...)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2564904"/>
            <a:ext cx="35283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/>
              <a:t>context, [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, …])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35699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365104"/>
            <a:ext cx="705678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showFullName</a:t>
            </a:r>
            <a:r>
              <a:rPr lang="en-US" dirty="0" smtClean="0"/>
              <a:t>() { alert(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 ); 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{ </a:t>
            </a:r>
            <a:r>
              <a:rPr lang="en-US" dirty="0" err="1" smtClean="0"/>
              <a:t>firstName</a:t>
            </a:r>
            <a:r>
              <a:rPr lang="en-US" dirty="0" smtClean="0"/>
              <a:t>: "</a:t>
            </a:r>
            <a:r>
              <a:rPr lang="uk-UA" dirty="0" err="1" smtClean="0"/>
              <a:t>Василий</a:t>
            </a:r>
            <a:r>
              <a:rPr lang="uk-UA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: "</a:t>
            </a:r>
            <a:r>
              <a:rPr lang="uk-UA" dirty="0" smtClean="0"/>
              <a:t>Петров" };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функция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вызовется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с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this=user </a:t>
            </a:r>
          </a:p>
          <a:p>
            <a:r>
              <a:rPr lang="en-US" dirty="0" err="1" smtClean="0"/>
              <a:t>showFullName.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n-US" dirty="0" smtClean="0"/>
              <a:t>(user)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"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</a:rPr>
              <a:t>Василий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</a:rPr>
              <a:t> Петров"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917351"/>
          </a:xfrm>
        </p:spPr>
        <p:txBody>
          <a:bodyPr/>
          <a:lstStyle/>
          <a:p>
            <a:r>
              <a:rPr lang="ru-RU" b="1" dirty="0" smtClean="0"/>
              <a:t>Метод </a:t>
            </a:r>
            <a:r>
              <a:rPr lang="en-US" sz="3600" b="1" dirty="0" smtClean="0"/>
              <a:t>bind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wrapper = </a:t>
            </a:r>
            <a:r>
              <a:rPr lang="en-US" dirty="0" err="1" smtClean="0"/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/>
              <a:t>context[,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2089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000" dirty="0" smtClean="0"/>
              <a:t>  </a:t>
            </a:r>
            <a:r>
              <a:rPr lang="en-US" sz="2000" dirty="0" smtClean="0"/>
              <a:t>F</a:t>
            </a:r>
            <a:r>
              <a:rPr lang="ru-RU" sz="2000" dirty="0" err="1" smtClean="0"/>
              <a:t>unc</a:t>
            </a:r>
            <a:r>
              <a:rPr lang="en-US" sz="2000" dirty="0" smtClean="0"/>
              <a:t> - </a:t>
            </a:r>
            <a:r>
              <a:rPr lang="ru-RU" sz="2000" dirty="0" smtClean="0"/>
              <a:t>Произвольная </a:t>
            </a:r>
            <a:r>
              <a:rPr lang="ru-RU" sz="2000" dirty="0" err="1" smtClean="0"/>
              <a:t>функцияcontextКонтекст</a:t>
            </a:r>
            <a:r>
              <a:rPr lang="ru-RU" sz="2000" dirty="0" smtClean="0"/>
              <a:t>, который привязывается к </a:t>
            </a:r>
            <a:r>
              <a:rPr lang="ru-RU" sz="2000" dirty="0" err="1" smtClean="0"/>
              <a:t>func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   </a:t>
            </a:r>
            <a:r>
              <a:rPr lang="ru-RU" sz="2000" dirty="0" err="1" smtClean="0"/>
              <a:t>arg1</a:t>
            </a:r>
            <a:r>
              <a:rPr lang="ru-RU" sz="2000" dirty="0" smtClean="0"/>
              <a:t>, </a:t>
            </a:r>
            <a:r>
              <a:rPr lang="ru-RU" sz="2000" dirty="0" err="1" smtClean="0"/>
              <a:t>arg2</a:t>
            </a:r>
            <a:r>
              <a:rPr lang="ru-RU" sz="2000" dirty="0" smtClean="0"/>
              <a:t>, …</a:t>
            </a:r>
            <a:r>
              <a:rPr lang="en-US" sz="2000" dirty="0" smtClean="0"/>
              <a:t> - </a:t>
            </a:r>
            <a:r>
              <a:rPr lang="ru-RU" sz="2000" dirty="0" smtClean="0"/>
              <a:t>Если указаны аргументы </a:t>
            </a:r>
            <a:r>
              <a:rPr lang="ru-RU" sz="2000" dirty="0" err="1" smtClean="0"/>
              <a:t>arg1</a:t>
            </a:r>
            <a:r>
              <a:rPr lang="ru-RU" sz="2000" dirty="0" smtClean="0"/>
              <a:t>, </a:t>
            </a:r>
            <a:r>
              <a:rPr lang="ru-RU" sz="2000" dirty="0" err="1" smtClean="0"/>
              <a:t>arg2</a:t>
            </a:r>
            <a:r>
              <a:rPr lang="ru-RU" sz="2000" dirty="0" smtClean="0"/>
              <a:t>... – они будут прибавлены к каждому вызову новой функции, причем встанут </a:t>
            </a:r>
            <a:r>
              <a:rPr lang="ru-RU" sz="2000" i="1" dirty="0" smtClean="0"/>
              <a:t>перед</a:t>
            </a:r>
            <a:r>
              <a:rPr lang="ru-RU" sz="2000" dirty="0" smtClean="0"/>
              <a:t> теми, которые указаны при вызове.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  Таким образом, </a:t>
            </a:r>
            <a:r>
              <a:rPr lang="ru-RU" sz="2000" dirty="0" err="1" smtClean="0"/>
              <a:t>wrapper</a:t>
            </a:r>
            <a:r>
              <a:rPr lang="ru-RU" sz="2000" dirty="0" smtClean="0"/>
              <a:t> – это обёртка, фиксирующая контекст и передающая вызовы в </a:t>
            </a:r>
            <a:r>
              <a:rPr lang="ru-RU" sz="2000" dirty="0" err="1" smtClean="0"/>
              <a:t>func</a:t>
            </a:r>
            <a:r>
              <a:rPr lang="ru-RU" sz="2000" dirty="0" smtClean="0"/>
              <a:t>. Также можно указать аргументы, тогда и они будут фиксированы. </a:t>
            </a:r>
          </a:p>
          <a:p>
            <a:pPr>
              <a:buFont typeface="Wingdings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Карринг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/>
              <a:t>Карринг</a:t>
            </a:r>
            <a:r>
              <a:rPr lang="ru-RU" b="1" dirty="0" smtClean="0"/>
              <a:t> (</a:t>
            </a:r>
            <a:r>
              <a:rPr lang="ru-RU" b="1" dirty="0" err="1" smtClean="0"/>
              <a:t>currying</a:t>
            </a:r>
            <a:r>
              <a:rPr lang="ru-RU" b="1" dirty="0" smtClean="0"/>
              <a:t>) </a:t>
            </a:r>
            <a:r>
              <a:rPr lang="ru-RU" dirty="0" smtClean="0"/>
              <a:t>или </a:t>
            </a:r>
            <a:r>
              <a:rPr lang="ru-RU" b="1" dirty="0" err="1" smtClean="0"/>
              <a:t>каррирование</a:t>
            </a:r>
            <a:r>
              <a:rPr lang="ru-RU" dirty="0" smtClean="0"/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Говорят, что </a:t>
            </a:r>
            <a:r>
              <a:rPr lang="en-US" dirty="0" smtClean="0"/>
              <a:t>triple</a:t>
            </a:r>
            <a:r>
              <a:rPr lang="ru-RU" dirty="0" smtClean="0"/>
              <a:t> является </a:t>
            </a:r>
            <a:r>
              <a:rPr lang="ru-RU" b="1" dirty="0" smtClean="0"/>
              <a:t>«частичной функцией» </a:t>
            </a:r>
            <a:r>
              <a:rPr lang="ru-RU" dirty="0" smtClean="0"/>
              <a:t>(</a:t>
            </a:r>
            <a:r>
              <a:rPr lang="ru-RU" dirty="0" err="1" smtClean="0"/>
              <a:t>partial</a:t>
            </a:r>
            <a:r>
              <a:rPr lang="ru-RU" dirty="0" smtClean="0"/>
              <a:t> </a:t>
            </a:r>
            <a:r>
              <a:rPr lang="ru-RU" dirty="0" err="1" smtClean="0"/>
              <a:t>function</a:t>
            </a:r>
            <a:r>
              <a:rPr lang="ru-RU" dirty="0" smtClean="0"/>
              <a:t>) от </a:t>
            </a:r>
            <a:r>
              <a:rPr lang="ru-RU" dirty="0" err="1" smtClean="0"/>
              <a:t>mul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mul</a:t>
            </a:r>
            <a:r>
              <a:rPr lang="en-US" dirty="0" smtClean="0"/>
              <a:t>(a, b) { return a * b; };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triple = </a:t>
            </a:r>
            <a:r>
              <a:rPr lang="en-US" dirty="0" err="1" smtClean="0"/>
              <a:t>mul.bind</a:t>
            </a:r>
            <a:r>
              <a:rPr lang="en-US" dirty="0" smtClean="0"/>
              <a:t>(null, 3); // </a:t>
            </a:r>
            <a:r>
              <a:rPr lang="uk-UA" dirty="0" smtClean="0"/>
              <a:t>контекст </a:t>
            </a:r>
            <a:r>
              <a:rPr lang="uk-UA" dirty="0" err="1" smtClean="0"/>
              <a:t>фиксируем</a:t>
            </a:r>
            <a:r>
              <a:rPr lang="uk-UA" dirty="0" smtClean="0"/>
              <a:t> </a:t>
            </a:r>
            <a:r>
              <a:rPr lang="en-US" dirty="0" smtClean="0"/>
              <a:t>null, </a:t>
            </a:r>
            <a:r>
              <a:rPr lang="uk-UA" dirty="0" smtClean="0"/>
              <a:t>он не </a:t>
            </a:r>
            <a:r>
              <a:rPr lang="uk-UA" dirty="0" err="1" smtClean="0"/>
              <a:t>используется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alert( triple(3) ); // = </a:t>
            </a:r>
            <a:r>
              <a:rPr lang="en-US" dirty="0" err="1" smtClean="0"/>
              <a:t>mul</a:t>
            </a:r>
            <a:r>
              <a:rPr lang="en-US" dirty="0" smtClean="0"/>
              <a:t>(3, 3) = 9 </a:t>
            </a:r>
          </a:p>
          <a:p>
            <a:r>
              <a:rPr lang="en-US" dirty="0" smtClean="0"/>
              <a:t>alert( triple(4) ); // = </a:t>
            </a:r>
            <a:r>
              <a:rPr lang="en-US" dirty="0" err="1" smtClean="0"/>
              <a:t>mul</a:t>
            </a:r>
            <a:r>
              <a:rPr lang="en-US" dirty="0" smtClean="0"/>
              <a:t>(3, 4) = 12 </a:t>
            </a:r>
          </a:p>
          <a:p>
            <a:r>
              <a:rPr lang="en-US" dirty="0" smtClean="0"/>
              <a:t>alert( triple(5) ); // = </a:t>
            </a:r>
            <a:r>
              <a:rPr lang="en-US" dirty="0" err="1" smtClean="0"/>
              <a:t>mul</a:t>
            </a:r>
            <a:r>
              <a:rPr lang="en-US" dirty="0" smtClean="0"/>
              <a:t>(3, 5) = 15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ru-RU" b="1" dirty="0" smtClean="0"/>
              <a:t>Декораторы, функции-обертки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Декоратор </a:t>
            </a:r>
            <a:r>
              <a:rPr lang="ru-RU" sz="2000" dirty="0" smtClean="0"/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sz="2000" dirty="0" smtClean="0"/>
              <a:t> </a:t>
            </a:r>
          </a:p>
          <a:p>
            <a:pPr algn="just"/>
            <a:r>
              <a:rPr lang="ru-RU" sz="2000" dirty="0" smtClean="0"/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sz="2000" dirty="0" smtClean="0"/>
          </a:p>
          <a:p>
            <a:r>
              <a:rPr lang="ru-RU" sz="2000" dirty="0" smtClean="0"/>
              <a:t>Например</a:t>
            </a:r>
            <a:r>
              <a:rPr lang="en-US" sz="2000" dirty="0" smtClean="0"/>
              <a:t>: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149080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 bind(</a:t>
            </a:r>
            <a:r>
              <a:rPr lang="en-US" dirty="0" err="1" smtClean="0"/>
              <a:t>func</a:t>
            </a:r>
            <a:r>
              <a:rPr lang="en-US" dirty="0" smtClean="0"/>
              <a:t>, context) {</a:t>
            </a:r>
          </a:p>
          <a:p>
            <a:r>
              <a:rPr lang="en-US" dirty="0" smtClean="0"/>
              <a:t> return function() { 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func.apply</a:t>
            </a:r>
            <a:r>
              <a:rPr lang="en-US" dirty="0" smtClean="0"/>
              <a:t>(context, arguments); </a:t>
            </a:r>
          </a:p>
          <a:p>
            <a:r>
              <a:rPr lang="en-US" dirty="0" smtClean="0"/>
              <a:t>           }; 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186</Words>
  <Application>Microsoft Office PowerPoint</Application>
  <PresentationFormat>Экран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Методы объекта</vt:lpstr>
      <vt:lpstr>Явное указание this: "call", "apply"</vt:lpstr>
      <vt:lpstr>Метод bind</vt:lpstr>
      <vt:lpstr>Карринг</vt:lpstr>
      <vt:lpstr>Декораторы, функции-обертки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Ledy</cp:lastModifiedBy>
  <cp:revision>28</cp:revision>
  <dcterms:created xsi:type="dcterms:W3CDTF">2016-06-12T14:21:57Z</dcterms:created>
  <dcterms:modified xsi:type="dcterms:W3CDTF">2016-06-16T13:21:19Z</dcterms:modified>
</cp:coreProperties>
</file>