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3" r:id="rId5"/>
    <p:sldId id="260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4" autoAdjust="0"/>
  </p:normalViewPr>
  <p:slideViewPr>
    <p:cSldViewPr>
      <p:cViewPr varScale="1">
        <p:scale>
          <a:sx n="109" d="100"/>
          <a:sy n="109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</a:rPr>
              <a:t>React </a:t>
            </a:r>
            <a:r>
              <a:rPr lang="ru-RU" sz="4400" dirty="0" smtClean="0">
                <a:solidFill>
                  <a:srgbClr val="7564BC"/>
                </a:solidFill>
              </a:rPr>
              <a:t>компоненты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ru-RU" dirty="0" smtClean="0"/>
              <a:t>компоненты</a:t>
            </a:r>
            <a:r>
              <a:rPr lang="en-US" dirty="0" smtClean="0"/>
              <a:t>. State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Для </a:t>
            </a:r>
            <a:r>
              <a:rPr lang="ru-RU" sz="2400" dirty="0">
                <a:latin typeface="Calibri" pitchFamily="34" charset="0"/>
              </a:rPr>
              <a:t>сохранения динамических свойств, используется состояние (</a:t>
            </a:r>
            <a:r>
              <a:rPr lang="ru-RU" sz="2400" i="1" dirty="0" err="1">
                <a:latin typeface="Calibri" pitchFamily="34" charset="0"/>
              </a:rPr>
              <a:t>state</a:t>
            </a:r>
            <a:r>
              <a:rPr lang="ru-RU" sz="2400" dirty="0">
                <a:latin typeface="Calibri" pitchFamily="34" charset="0"/>
              </a:rPr>
              <a:t>) компонента</a:t>
            </a:r>
            <a:r>
              <a:rPr lang="ru-RU" sz="2400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Состояния компонента </a:t>
            </a:r>
            <a:r>
              <a:rPr lang="ru-RU" sz="2400" dirty="0" smtClean="0">
                <a:latin typeface="Calibri" pitchFamily="34" charset="0"/>
              </a:rPr>
              <a:t>хранятся в </a:t>
            </a:r>
            <a:r>
              <a:rPr lang="ru-RU" sz="2400" dirty="0" err="1" smtClean="0">
                <a:latin typeface="Calibri" pitchFamily="34" charset="0"/>
              </a:rPr>
              <a:t>this</a:t>
            </a:r>
            <a:r>
              <a:rPr lang="ru-RU" sz="2400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state.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Для инициализации компонента с определенными динамическими </a:t>
            </a:r>
            <a:r>
              <a:rPr lang="ru-RU" sz="2400" dirty="0" err="1" smtClean="0">
                <a:latin typeface="Calibri" pitchFamily="34" charset="0"/>
              </a:rPr>
              <a:t>своствами</a:t>
            </a:r>
            <a:r>
              <a:rPr lang="ru-RU" sz="2400" dirty="0" smtClean="0">
                <a:latin typeface="Calibri" pitchFamily="34" charset="0"/>
              </a:rPr>
              <a:t> используется метод </a:t>
            </a:r>
            <a:r>
              <a:rPr lang="en-US" sz="2400" b="1" dirty="0" err="1" smtClean="0">
                <a:latin typeface="Calibri" pitchFamily="34" charset="0"/>
              </a:rPr>
              <a:t>getInitialState</a:t>
            </a:r>
            <a:endParaRPr lang="ru-RU" sz="2400" b="1" dirty="0" smtClean="0">
              <a:latin typeface="Calibri" pitchFamily="34" charset="0"/>
            </a:endParaRPr>
          </a:p>
          <a:p>
            <a:endParaRPr lang="ru-RU" sz="2400" dirty="0">
              <a:latin typeface="Calibri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4149080"/>
            <a:ext cx="4608512" cy="2031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dirty="0" err="1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getInitialState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uk-UA" dirty="0" err="1">
                <a:solidFill>
                  <a:srgbClr val="0077AA"/>
                </a:solidFill>
                <a:latin typeface="Consolas" pitchFamily="49" charset="0"/>
                <a:cs typeface="Arial" pitchFamily="34" charset="0"/>
              </a:rPr>
              <a:t>function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{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uk-UA" dirty="0" err="1" smtClean="0">
                <a:solidFill>
                  <a:srgbClr val="0077AA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uk-UA" dirty="0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{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uk-UA" dirty="0" err="1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visible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uk-UA" dirty="0" err="1">
                <a:solidFill>
                  <a:srgbClr val="0077AA"/>
                </a:solidFill>
                <a:latin typeface="Consolas" pitchFamily="49" charset="0"/>
                <a:cs typeface="Arial" pitchFamily="34" charset="0"/>
              </a:rPr>
              <a:t>false</a:t>
            </a:r>
            <a:r>
              <a:rPr lang="uk-UA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uk-UA" dirty="0" err="1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rating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uk-UA" dirty="0">
                <a:solidFill>
                  <a:srgbClr val="990055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uk-UA" dirty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uk-UA" dirty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endParaRPr lang="en-US" dirty="0">
              <a:solidFill>
                <a:srgbClr val="333333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		mode</a:t>
            </a:r>
            <a:r>
              <a:rPr lang="uk-UA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uk-UA" dirty="0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uk-UA" dirty="0" smtClean="0">
                <a:solidFill>
                  <a:srgbClr val="669900"/>
                </a:solidFill>
                <a:latin typeface="Consolas" pitchFamily="49" charset="0"/>
                <a:cs typeface="Arial" pitchFamily="34" charset="0"/>
              </a:rPr>
              <a:t>‘</a:t>
            </a:r>
            <a:r>
              <a:rPr lang="en-US" dirty="0" smtClean="0">
                <a:solidFill>
                  <a:srgbClr val="669900"/>
                </a:solidFill>
                <a:latin typeface="Consolas" pitchFamily="49" charset="0"/>
                <a:cs typeface="Arial" pitchFamily="34" charset="0"/>
              </a:rPr>
              <a:t>some mode</a:t>
            </a:r>
            <a:r>
              <a:rPr lang="uk-UA" dirty="0" smtClean="0">
                <a:solidFill>
                  <a:srgbClr val="669900"/>
                </a:solidFill>
                <a:latin typeface="Consolas" pitchFamily="49" charset="0"/>
                <a:cs typeface="Arial" pitchFamily="34" charset="0"/>
              </a:rPr>
              <a:t>'</a:t>
            </a:r>
            <a:r>
              <a:rPr lang="uk-UA" dirty="0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uk-UA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};</a:t>
            </a:r>
            <a:r>
              <a:rPr lang="uk-UA" dirty="0" smtClean="0">
                <a:solidFill>
                  <a:srgbClr val="333333"/>
                </a:solidFill>
                <a:latin typeface="Consolas" pitchFamily="49" charset="0"/>
                <a:cs typeface="Arial" pitchFamily="34" charset="0"/>
              </a:rPr>
              <a:t> </a:t>
            </a:r>
            <a:endParaRPr lang="en-US" dirty="0" smtClean="0">
              <a:solidFill>
                <a:srgbClr val="333333"/>
              </a:solidFill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dirty="0" smtClean="0">
                <a:solidFill>
                  <a:srgbClr val="999999"/>
                </a:solidFill>
                <a:latin typeface="Consolas" pitchFamily="49" charset="0"/>
                <a:cs typeface="Arial" pitchFamily="34" charset="0"/>
              </a:rPr>
              <a:t>}</a:t>
            </a:r>
            <a:r>
              <a:rPr lang="uk-UA" dirty="0" smtClean="0">
                <a:solidFill>
                  <a:srgbClr val="2F2F2F"/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dirty="0">
              <a:solidFill>
                <a:srgbClr val="2F2F2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ru-RU" dirty="0" smtClean="0"/>
              <a:t>компоненты</a:t>
            </a:r>
            <a:r>
              <a:rPr lang="en-US" dirty="0" smtClean="0"/>
              <a:t>. State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556792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Для изменения состояния, используется метод </a:t>
            </a:r>
            <a:r>
              <a:rPr lang="ru-RU" sz="2400" b="1" dirty="0" err="1" smtClean="0">
                <a:latin typeface="Calibri" pitchFamily="34" charset="0"/>
              </a:rPr>
              <a:t>setState</a:t>
            </a:r>
            <a:r>
              <a:rPr lang="ru-RU" sz="2400" dirty="0" smtClean="0">
                <a:latin typeface="Calibri" pitchFamily="34" charset="0"/>
              </a:rPr>
              <a:t>, который принимает объект с аргументами, которые нужно изменить.</a:t>
            </a:r>
            <a:endParaRPr lang="uk-UA" sz="2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284984"/>
            <a:ext cx="741682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alibri" pitchFamily="34" charset="0"/>
              </a:rPr>
              <a:t>setState</a:t>
            </a:r>
            <a:r>
              <a:rPr lang="en-US" sz="2400" dirty="0" smtClean="0">
                <a:latin typeface="Calibri" pitchFamily="34" charset="0"/>
              </a:rPr>
              <a:t>({state1: value})</a:t>
            </a:r>
            <a:endParaRPr lang="uk-UA" sz="2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В данном примере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  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state1 – </a:t>
            </a:r>
            <a:r>
              <a:rPr lang="ru-RU" sz="2000" dirty="0" smtClean="0">
                <a:latin typeface="Calibri" pitchFamily="34" charset="0"/>
              </a:rPr>
              <a:t>название динамического свойства компонента</a:t>
            </a:r>
            <a:r>
              <a:rPr lang="en-US" sz="2000" dirty="0" smtClean="0">
                <a:latin typeface="Calibri" pitchFamily="34" charset="0"/>
              </a:rPr>
              <a:t>; </a:t>
            </a:r>
          </a:p>
          <a:p>
            <a:r>
              <a:rPr lang="en-US" sz="2000" dirty="0" smtClean="0">
                <a:latin typeface="Calibri" pitchFamily="34" charset="0"/>
              </a:rPr>
              <a:t>value – </a:t>
            </a:r>
            <a:r>
              <a:rPr lang="ru-RU" sz="2000" dirty="0" err="1" smtClean="0">
                <a:latin typeface="Calibri" pitchFamily="34" charset="0"/>
              </a:rPr>
              <a:t>присваемое</a:t>
            </a:r>
            <a:r>
              <a:rPr lang="ru-RU" sz="2000" dirty="0" smtClean="0">
                <a:latin typeface="Calibri" pitchFamily="34" charset="0"/>
              </a:rPr>
              <a:t> динамическому свойству значение</a:t>
            </a:r>
            <a:r>
              <a:rPr lang="en-US" sz="2000" dirty="0" smtClean="0">
                <a:latin typeface="Calibri" pitchFamily="34" charset="0"/>
              </a:rPr>
              <a:t>; </a:t>
            </a:r>
            <a:r>
              <a:rPr lang="ru-RU" sz="2000" dirty="0" smtClean="0">
                <a:latin typeface="Calibri" pitchFamily="34" charset="0"/>
              </a:rPr>
              <a:t> </a:t>
            </a:r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жизненного цикла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475656" y="2060848"/>
            <a:ext cx="6096000" cy="2946400"/>
          </a:xfrm>
        </p:spPr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React</a:t>
            </a:r>
            <a:r>
              <a:rPr lang="ru-RU" dirty="0" smtClean="0">
                <a:latin typeface="Calibri" pitchFamily="34" charset="0"/>
              </a:rPr>
              <a:t> дает возможность определять различные моменты жизненного цикла компонентов — их создание, время жизни и демонтаж. 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жизненного цикла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700808"/>
            <a:ext cx="8280920" cy="3744416"/>
          </a:xfrm>
        </p:spPr>
        <p:txBody>
          <a:bodyPr/>
          <a:lstStyle/>
          <a:p>
            <a:pPr lvl="0">
              <a:buNone/>
            </a:pPr>
            <a:r>
              <a:rPr lang="ru-RU" sz="2800" dirty="0" smtClean="0">
                <a:solidFill>
                  <a:srgbClr val="2F2F2F"/>
                </a:solidFill>
                <a:latin typeface="Calibri" pitchFamily="34" charset="0"/>
              </a:rPr>
              <a:t>Методы, которые вызываются </a:t>
            </a:r>
            <a:r>
              <a:rPr lang="ru-RU" sz="2800" dirty="0" smtClean="0">
                <a:solidFill>
                  <a:srgbClr val="2F2F2F"/>
                </a:solidFill>
                <a:latin typeface="Calibri" pitchFamily="34" charset="0"/>
              </a:rPr>
              <a:t>при</a:t>
            </a:r>
            <a:r>
              <a:rPr lang="en-US" sz="2800" dirty="0" smtClean="0">
                <a:solidFill>
                  <a:srgbClr val="2F2F2F"/>
                </a:solidFill>
                <a:latin typeface="Calibri" pitchFamily="34" charset="0"/>
              </a:rPr>
              <a:t> </a:t>
            </a:r>
            <a:r>
              <a:rPr lang="ru-RU" sz="2800" dirty="0" smtClean="0">
                <a:solidFill>
                  <a:srgbClr val="2F2F2F"/>
                </a:solidFill>
                <a:latin typeface="Calibri" pitchFamily="34" charset="0"/>
              </a:rPr>
              <a:t>инициализации</a:t>
            </a:r>
            <a:endParaRPr lang="en-US" sz="2800" dirty="0" smtClean="0">
              <a:solidFill>
                <a:srgbClr val="2F2F2F"/>
              </a:solidFill>
              <a:latin typeface="Calibri" pitchFamily="34" charset="0"/>
            </a:endParaRPr>
          </a:p>
          <a:p>
            <a:pPr lvl="0">
              <a:buNone/>
            </a:pPr>
            <a:r>
              <a:rPr lang="ru-RU" sz="2800" dirty="0" smtClean="0">
                <a:solidFill>
                  <a:srgbClr val="2F2F2F"/>
                </a:solidFill>
                <a:latin typeface="Calibri" pitchFamily="34" charset="0"/>
              </a:rPr>
              <a:t>компонента</a:t>
            </a:r>
            <a:r>
              <a:rPr lang="en-US" sz="2800" dirty="0" smtClean="0">
                <a:solidFill>
                  <a:srgbClr val="2F2F2F"/>
                </a:solidFill>
                <a:latin typeface="Calibri" pitchFamily="34" charset="0"/>
              </a:rPr>
              <a:t>: </a:t>
            </a:r>
            <a:r>
              <a:rPr lang="en-US" sz="2800" dirty="0" smtClean="0">
                <a:solidFill>
                  <a:srgbClr val="2F2F2F"/>
                </a:solidFill>
                <a:latin typeface="Calibri" pitchFamily="34" charset="0"/>
              </a:rPr>
              <a:t/>
            </a:r>
            <a:br>
              <a:rPr lang="en-US" sz="2800" dirty="0" smtClean="0">
                <a:solidFill>
                  <a:srgbClr val="2F2F2F"/>
                </a:solidFill>
                <a:latin typeface="Calibri" pitchFamily="34" charset="0"/>
              </a:rPr>
            </a:br>
            <a:endParaRPr lang="en-US" sz="2800" dirty="0" smtClean="0">
              <a:solidFill>
                <a:srgbClr val="2F2F2F"/>
              </a:solidFill>
              <a:latin typeface="Calibri" pitchFamily="34" charset="0"/>
            </a:endParaRPr>
          </a:p>
          <a:p>
            <a:pPr lvl="0"/>
            <a:r>
              <a:rPr lang="en-US" sz="2800" b="1" dirty="0" err="1" smtClean="0">
                <a:solidFill>
                  <a:srgbClr val="2F2F2F"/>
                </a:solidFill>
                <a:latin typeface="Calibri" pitchFamily="34" charset="0"/>
              </a:rPr>
              <a:t>getDefaultProps</a:t>
            </a:r>
            <a:endParaRPr lang="en-US" sz="2800" b="1" dirty="0" smtClean="0">
              <a:solidFill>
                <a:srgbClr val="2F2F2F"/>
              </a:solidFill>
              <a:latin typeface="Calibri" pitchFamily="34" charset="0"/>
            </a:endParaRPr>
          </a:p>
          <a:p>
            <a:pPr lvl="0"/>
            <a:r>
              <a:rPr lang="en-US" sz="2800" b="1" dirty="0" err="1" smtClean="0">
                <a:solidFill>
                  <a:srgbClr val="2F2F2F"/>
                </a:solidFill>
                <a:latin typeface="Calibri" pitchFamily="34" charset="0"/>
              </a:rPr>
              <a:t>getInitialState</a:t>
            </a:r>
            <a:endParaRPr lang="en-US" sz="2800" b="1" dirty="0" smtClean="0">
              <a:solidFill>
                <a:srgbClr val="2F2F2F"/>
              </a:solidFill>
              <a:latin typeface="Calibri" pitchFamily="34" charset="0"/>
            </a:endParaRPr>
          </a:p>
          <a:p>
            <a:pPr lvl="0"/>
            <a:r>
              <a:rPr lang="en-US" sz="2800" b="1" dirty="0" err="1" smtClean="0">
                <a:solidFill>
                  <a:srgbClr val="2F2F2F"/>
                </a:solidFill>
                <a:latin typeface="Calibri" pitchFamily="34" charset="0"/>
              </a:rPr>
              <a:t>componentWillMount</a:t>
            </a:r>
            <a:endParaRPr lang="en-US" sz="2800" b="1" dirty="0" smtClean="0">
              <a:solidFill>
                <a:srgbClr val="2F2F2F"/>
              </a:solidFill>
              <a:latin typeface="Calibri" pitchFamily="34" charset="0"/>
            </a:endParaRPr>
          </a:p>
          <a:p>
            <a:pPr lvl="0"/>
            <a:r>
              <a:rPr lang="en-US" sz="2800" b="1" dirty="0" smtClean="0">
                <a:solidFill>
                  <a:srgbClr val="2F2F2F"/>
                </a:solidFill>
                <a:latin typeface="Calibri" pitchFamily="34" charset="0"/>
              </a:rPr>
              <a:t>Render </a:t>
            </a:r>
          </a:p>
          <a:p>
            <a:endParaRPr lang="uk-UA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жизненного цикла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3568" y="1268760"/>
            <a:ext cx="7704856" cy="4896544"/>
          </a:xfrm>
        </p:spPr>
        <p:txBody>
          <a:bodyPr/>
          <a:lstStyle/>
          <a:p>
            <a:pPr>
              <a:buNone/>
            </a:pPr>
            <a:r>
              <a:rPr lang="ru-RU" sz="2800" dirty="0" smtClean="0">
                <a:latin typeface="Calibri" pitchFamily="34" charset="0"/>
              </a:rPr>
              <a:t>Методы, которые вызываются при обновлении</a:t>
            </a:r>
            <a:endParaRPr lang="en-US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800" dirty="0" smtClean="0">
                <a:latin typeface="Calibri" pitchFamily="34" charset="0"/>
              </a:rPr>
              <a:t>компонента</a:t>
            </a:r>
            <a:r>
              <a:rPr lang="en-US" sz="2800" dirty="0" smtClean="0">
                <a:latin typeface="Calibri" pitchFamily="34" charset="0"/>
              </a:rPr>
              <a:t>: 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r>
              <a:rPr lang="en-US" sz="2800" b="1" dirty="0" err="1" smtClean="0">
                <a:latin typeface="Calibri" pitchFamily="34" charset="0"/>
              </a:rPr>
              <a:t>componentWillRecieveProps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b="1" dirty="0" err="1" smtClean="0">
                <a:latin typeface="Calibri" pitchFamily="34" charset="0"/>
              </a:rPr>
              <a:t>shouldComponentUpdate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b="1" dirty="0" err="1" smtClean="0">
                <a:latin typeface="Calibri" pitchFamily="34" charset="0"/>
              </a:rPr>
              <a:t>componentWillUpdate</a:t>
            </a:r>
            <a:endParaRPr lang="en-US" sz="2800" b="1" dirty="0" smtClean="0">
              <a:latin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</a:rPr>
              <a:t>render</a:t>
            </a:r>
          </a:p>
          <a:p>
            <a:r>
              <a:rPr lang="en-US" sz="2800" b="1" dirty="0" err="1" smtClean="0">
                <a:latin typeface="Calibri" pitchFamily="34" charset="0"/>
              </a:rPr>
              <a:t>componentDidUpdate</a:t>
            </a:r>
            <a:endParaRPr lang="en-US" sz="2800" b="1" dirty="0" smtClean="0">
              <a:latin typeface="Calibri" pitchFamily="34" charset="0"/>
            </a:endParaRPr>
          </a:p>
          <a:p>
            <a:pPr>
              <a:buNone/>
            </a:pP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76</TotalTime>
  <Words>117</Words>
  <Application>Microsoft Office PowerPoint</Application>
  <PresentationFormat>Экран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React JS</vt:lpstr>
      <vt:lpstr>React компоненты. State</vt:lpstr>
      <vt:lpstr>React компоненты. State</vt:lpstr>
      <vt:lpstr>Методы жизненного цикла</vt:lpstr>
      <vt:lpstr>Методы жизненного цикла</vt:lpstr>
      <vt:lpstr>Методы жизненного цикла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12</cp:revision>
  <dcterms:created xsi:type="dcterms:W3CDTF">2016-07-17T16:52:11Z</dcterms:created>
  <dcterms:modified xsi:type="dcterms:W3CDTF">2016-07-17T18:08:23Z</dcterms:modified>
</cp:coreProperties>
</file>