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99101-A32B-4AA8-A926-4B284BBBD12A}" type="datetimeFigureOut">
              <a:rPr lang="uk-UA" smtClean="0"/>
              <a:t>27.06.2016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03E06-2AC7-43BD-8CC8-A05D9D2EBFD4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03E06-2AC7-43BD-8CC8-A05D9D2EBFD4}" type="slidenum">
              <a:rPr lang="uk-UA" smtClean="0"/>
              <a:t>1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Angular JS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1281006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698501"/>
            <a:ext cx="809625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4217802"/>
            <a:ext cx="62147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7564BC"/>
                </a:solidFill>
              </a:rPr>
              <a:t>Контроллеры и</a:t>
            </a:r>
            <a:r>
              <a:rPr lang="en-US" sz="4400" dirty="0" smtClean="0">
                <a:solidFill>
                  <a:srgbClr val="7564BC"/>
                </a:solidFill>
              </a:rPr>
              <a:t> scope</a:t>
            </a:r>
            <a:r>
              <a:rPr lang="ru-RU" sz="4400" dirty="0" smtClean="0">
                <a:solidFill>
                  <a:srgbClr val="7564BC"/>
                </a:solidFill>
              </a:rPr>
              <a:t>. Привязк</a:t>
            </a:r>
            <a:r>
              <a:rPr lang="ru-RU" sz="4400" dirty="0" smtClean="0">
                <a:solidFill>
                  <a:srgbClr val="7564BC"/>
                </a:solidFill>
              </a:rPr>
              <a:t>а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Контроллер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556792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412776"/>
            <a:ext cx="79928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Контроллер (MV</a:t>
            </a:r>
            <a:r>
              <a:rPr lang="ru-RU" sz="2000" b="1" dirty="0" smtClean="0">
                <a:latin typeface="Calibri" pitchFamily="34" charset="0"/>
              </a:rPr>
              <a:t>C</a:t>
            </a:r>
            <a:r>
              <a:rPr lang="ru-RU" sz="2000" dirty="0" smtClean="0">
                <a:latin typeface="Calibri" pitchFamily="34" charset="0"/>
              </a:rPr>
              <a:t>)–логика приложения, соединяет представление и модель.  </a:t>
            </a:r>
          </a:p>
          <a:p>
            <a:endParaRPr lang="en-US" sz="2000" dirty="0" smtClean="0">
              <a:latin typeface="Calibri" pitchFamily="34" charset="0"/>
            </a:endParaRPr>
          </a:p>
          <a:p>
            <a:endParaRPr lang="ru-RU" sz="2000" dirty="0" smtClean="0">
              <a:latin typeface="Calibri" pitchFamily="34" charset="0"/>
            </a:endParaRPr>
          </a:p>
          <a:p>
            <a:r>
              <a:rPr lang="ru-RU" sz="2000" dirty="0" smtClean="0">
                <a:latin typeface="Calibri" pitchFamily="34" charset="0"/>
              </a:rPr>
              <a:t>Контроллер </a:t>
            </a:r>
            <a:r>
              <a:rPr lang="ru-RU" sz="2000" b="1" dirty="0" smtClean="0">
                <a:latin typeface="Calibri" pitchFamily="34" charset="0"/>
              </a:rPr>
              <a:t>должен</a:t>
            </a:r>
            <a:r>
              <a:rPr lang="ru-RU" sz="2000" dirty="0" smtClean="0">
                <a:latin typeface="Calibri" pitchFamily="34" charset="0"/>
              </a:rPr>
              <a:t>:</a:t>
            </a:r>
          </a:p>
          <a:p>
            <a:endParaRPr lang="ru-RU" sz="2000" dirty="0" smtClean="0">
              <a:latin typeface="Calibri" pitchFamily="34" charset="0"/>
            </a:endParaRPr>
          </a:p>
          <a:p>
            <a:r>
              <a:rPr lang="ru-RU" sz="2000" dirty="0" smtClean="0">
                <a:latin typeface="Calibri" pitchFamily="34" charset="0"/>
              </a:rPr>
              <a:t>•Содержать логику инициализирующую </a:t>
            </a:r>
            <a:r>
              <a:rPr lang="ru-RU" sz="2000" dirty="0" err="1" smtClean="0">
                <a:latin typeface="Calibri" pitchFamily="34" charset="0"/>
              </a:rPr>
              <a:t>scope</a:t>
            </a:r>
            <a:r>
              <a:rPr lang="ru-RU" sz="2000" dirty="0" smtClean="0">
                <a:latin typeface="Calibri" pitchFamily="34" charset="0"/>
              </a:rPr>
              <a:t>.</a:t>
            </a:r>
          </a:p>
          <a:p>
            <a:r>
              <a:rPr lang="ru-RU" sz="2000" dirty="0" smtClean="0">
                <a:latin typeface="Calibri" pitchFamily="34" charset="0"/>
              </a:rPr>
              <a:t>•Содержать логику/</a:t>
            </a:r>
            <a:r>
              <a:rPr lang="ru-RU" sz="2000" dirty="0" err="1" smtClean="0">
                <a:latin typeface="Calibri" pitchFamily="34" charset="0"/>
              </a:rPr>
              <a:t>behaviors</a:t>
            </a:r>
            <a:r>
              <a:rPr lang="ru-RU" sz="2000" dirty="0" smtClean="0">
                <a:latin typeface="Calibri" pitchFamily="34" charset="0"/>
              </a:rPr>
              <a:t> необходимую представлению для отображения данных.</a:t>
            </a:r>
          </a:p>
          <a:p>
            <a:r>
              <a:rPr lang="ru-RU" sz="2000" dirty="0" smtClean="0">
                <a:latin typeface="Calibri" pitchFamily="34" charset="0"/>
              </a:rPr>
              <a:t>•Содержать логику/</a:t>
            </a:r>
            <a:r>
              <a:rPr lang="ru-RU" sz="2000" dirty="0" err="1" smtClean="0">
                <a:latin typeface="Calibri" pitchFamily="34" charset="0"/>
              </a:rPr>
              <a:t>behaviorsнеобходимую</a:t>
            </a:r>
            <a:r>
              <a:rPr lang="ru-RU" sz="2000" dirty="0" smtClean="0">
                <a:latin typeface="Calibri" pitchFamily="34" charset="0"/>
              </a:rPr>
              <a:t> для обновления данных на основе действий пользователя</a:t>
            </a:r>
          </a:p>
          <a:p>
            <a:endParaRPr lang="ru-RU" sz="2000" dirty="0" smtClean="0">
              <a:latin typeface="Calibri" pitchFamily="34" charset="0"/>
            </a:endParaRPr>
          </a:p>
          <a:p>
            <a:r>
              <a:rPr lang="ru-RU" sz="2000" dirty="0" smtClean="0">
                <a:latin typeface="Calibri" pitchFamily="34" charset="0"/>
              </a:rPr>
              <a:t>Контроллер </a:t>
            </a:r>
            <a:r>
              <a:rPr lang="ru-RU" sz="2000" b="1" dirty="0" smtClean="0">
                <a:latin typeface="Calibri" pitchFamily="34" charset="0"/>
              </a:rPr>
              <a:t>не должен</a:t>
            </a:r>
            <a:r>
              <a:rPr lang="ru-RU" sz="2000" dirty="0" smtClean="0">
                <a:latin typeface="Calibri" pitchFamily="34" charset="0"/>
              </a:rPr>
              <a:t>:</a:t>
            </a:r>
          </a:p>
          <a:p>
            <a:r>
              <a:rPr lang="ru-RU" sz="2000" dirty="0" smtClean="0">
                <a:latin typeface="Calibri" pitchFamily="34" charset="0"/>
              </a:rPr>
              <a:t>•Содержать логику, которая манипулирует DOM</a:t>
            </a:r>
          </a:p>
          <a:p>
            <a:r>
              <a:rPr lang="ru-RU" sz="2000" dirty="0" smtClean="0">
                <a:latin typeface="Calibri" pitchFamily="34" charset="0"/>
              </a:rPr>
              <a:t>•Содержать логику, которая управляет сохранением данных (это задача модели)</a:t>
            </a: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Scope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556792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1412776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</a:rPr>
              <a:t>S</a:t>
            </a:r>
            <a:r>
              <a:rPr lang="ru-RU" sz="2000" b="1" dirty="0" err="1" smtClean="0">
                <a:latin typeface="Calibri" pitchFamily="34" charset="0"/>
              </a:rPr>
              <a:t>cope</a:t>
            </a:r>
            <a:r>
              <a:rPr lang="ru-RU" sz="2000" dirty="0" smtClean="0">
                <a:latin typeface="Calibri" pitchFamily="34" charset="0"/>
              </a:rPr>
              <a:t>–объект, который позволяет связать пользовательский интерфейс с контроллером.</a:t>
            </a:r>
            <a:r>
              <a:rPr lang="en-US" sz="2000" dirty="0" smtClean="0">
                <a:latin typeface="Calibri" pitchFamily="34" charset="0"/>
              </a:rPr>
              <a:t> </a:t>
            </a:r>
          </a:p>
          <a:p>
            <a:endParaRPr lang="ru-RU" sz="2000" dirty="0" smtClean="0">
              <a:latin typeface="Calibri" pitchFamily="34" charset="0"/>
            </a:endParaRPr>
          </a:p>
          <a:p>
            <a:r>
              <a:rPr lang="ru-RU" sz="2000" dirty="0" err="1" smtClean="0">
                <a:latin typeface="Calibri" pitchFamily="34" charset="0"/>
              </a:rPr>
              <a:t>Scope</a:t>
            </a:r>
            <a:r>
              <a:rPr lang="ru-RU" sz="2000" dirty="0" smtClean="0">
                <a:latin typeface="Calibri" pitchFamily="34" charset="0"/>
              </a:rPr>
              <a:t> организовываются в иерархическую структуру, в котором корневым элементом выступает </a:t>
            </a:r>
            <a:r>
              <a:rPr lang="ru-RU" sz="2000" b="1" dirty="0" smtClean="0">
                <a:latin typeface="Calibri" pitchFamily="34" charset="0"/>
              </a:rPr>
              <a:t>$</a:t>
            </a:r>
            <a:r>
              <a:rPr lang="ru-RU" sz="2000" b="1" dirty="0" err="1" smtClean="0">
                <a:latin typeface="Calibri" pitchFamily="34" charset="0"/>
              </a:rPr>
              <a:t>rootScope</a:t>
            </a:r>
            <a:r>
              <a:rPr lang="ru-RU" sz="2000" dirty="0" smtClean="0">
                <a:latin typeface="Calibri" pitchFamily="34" charset="0"/>
              </a:rPr>
              <a:t>. Дочерние элементы формируются на основе созданных контроллеров в соответствии с размещением в DOM дереве.</a:t>
            </a:r>
            <a:r>
              <a:rPr lang="en-US" sz="2000" dirty="0" smtClean="0">
                <a:latin typeface="Calibri" pitchFamily="34" charset="0"/>
              </a:rPr>
              <a:t> </a:t>
            </a:r>
          </a:p>
          <a:p>
            <a:endParaRPr lang="en-US" sz="2000" dirty="0">
              <a:latin typeface="Calibri" pitchFamily="34" charset="0"/>
            </a:endParaRPr>
          </a:p>
          <a:p>
            <a:endParaRPr lang="ru-RU" sz="2000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789040"/>
            <a:ext cx="8208912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Контроллер</a:t>
            </a:r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84784"/>
            <a:ext cx="8775394" cy="3354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67544" y="5085184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При повторном использовании одного и того же контроллера, необходимо помнить о том, что каждый экземпляр контроллера работает со своим собственным объектом </a:t>
            </a:r>
            <a:r>
              <a:rPr lang="ru-RU" dirty="0" err="1" smtClean="0">
                <a:latin typeface="Calibri" pitchFamily="34" charset="0"/>
              </a:rPr>
              <a:t>scope</a:t>
            </a:r>
            <a:r>
              <a:rPr lang="ru-RU" dirty="0" smtClean="0">
                <a:latin typeface="Calibri" pitchFamily="34" charset="0"/>
              </a:rPr>
              <a:t>.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Однонаправленная привязка данных</a:t>
            </a:r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052736"/>
            <a:ext cx="4457303" cy="28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91680" y="3645024"/>
            <a:ext cx="59046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Данные из модели отображаются в представлении.  </a:t>
            </a:r>
          </a:p>
          <a:p>
            <a:endParaRPr lang="ru-RU" dirty="0" smtClean="0">
              <a:latin typeface="Calibri" pitchFamily="34" charset="0"/>
            </a:endParaRPr>
          </a:p>
          <a:p>
            <a:r>
              <a:rPr lang="ru-RU" dirty="0" smtClean="0">
                <a:latin typeface="Calibri" pitchFamily="34" charset="0"/>
              </a:rPr>
              <a:t>При изменении данных в представлении модель </a:t>
            </a:r>
            <a:r>
              <a:rPr lang="ru-RU" i="1" dirty="0" smtClean="0">
                <a:latin typeface="Calibri" pitchFamily="34" charset="0"/>
              </a:rPr>
              <a:t>не меняется</a:t>
            </a:r>
            <a:r>
              <a:rPr lang="ru-RU" dirty="0" smtClean="0">
                <a:latin typeface="Calibri" pitchFamily="34" charset="0"/>
              </a:rPr>
              <a:t>.</a:t>
            </a:r>
          </a:p>
          <a:p>
            <a:r>
              <a:rPr lang="ru-RU" dirty="0" smtClean="0">
                <a:latin typeface="Calibri" pitchFamily="34" charset="0"/>
              </a:rPr>
              <a:t>Для привязки используется: </a:t>
            </a:r>
          </a:p>
          <a:p>
            <a:endParaRPr lang="ru-RU" dirty="0" smtClean="0">
              <a:latin typeface="Calibri" pitchFamily="34" charset="0"/>
            </a:endParaRPr>
          </a:p>
          <a:p>
            <a:r>
              <a:rPr lang="ru-RU" dirty="0" smtClean="0">
                <a:latin typeface="Calibri" pitchFamily="34" charset="0"/>
              </a:rPr>
              <a:t>директивы </a:t>
            </a:r>
            <a:r>
              <a:rPr lang="ru-RU" b="1" dirty="0" err="1" smtClean="0">
                <a:latin typeface="Calibri" pitchFamily="34" charset="0"/>
              </a:rPr>
              <a:t>ng-bind</a:t>
            </a:r>
            <a:endParaRPr lang="ru-RU" dirty="0" smtClean="0">
              <a:latin typeface="Calibri" pitchFamily="34" charset="0"/>
            </a:endParaRPr>
          </a:p>
          <a:p>
            <a:r>
              <a:rPr lang="ru-RU" dirty="0" smtClean="0">
                <a:latin typeface="Calibri" pitchFamily="34" charset="0"/>
              </a:rPr>
              <a:t>или </a:t>
            </a:r>
            <a:r>
              <a:rPr lang="ru-RU" b="1" dirty="0" err="1" smtClean="0">
                <a:latin typeface="Calibri" pitchFamily="34" charset="0"/>
              </a:rPr>
              <a:t>ng-bind-template</a:t>
            </a:r>
            <a:r>
              <a:rPr lang="ru-RU" dirty="0" smtClean="0">
                <a:latin typeface="Calibri" pitchFamily="34" charset="0"/>
              </a:rPr>
              <a:t>.</a:t>
            </a:r>
          </a:p>
          <a:p>
            <a:r>
              <a:rPr lang="ru-RU" dirty="0" smtClean="0">
                <a:latin typeface="Calibri" pitchFamily="34" charset="0"/>
              </a:rPr>
              <a:t>выражение </a:t>
            </a:r>
            <a:r>
              <a:rPr lang="ru-RU" b="1" dirty="0" smtClean="0">
                <a:latin typeface="Calibri" pitchFamily="34" charset="0"/>
              </a:rPr>
              <a:t>{{ </a:t>
            </a:r>
            <a:r>
              <a:rPr lang="ru-RU" b="1" dirty="0" err="1" smtClean="0">
                <a:latin typeface="Calibri" pitchFamily="34" charset="0"/>
              </a:rPr>
              <a:t>expression</a:t>
            </a:r>
            <a:r>
              <a:rPr lang="ru-RU" b="1" dirty="0" smtClean="0">
                <a:latin typeface="Calibri" pitchFamily="34" charset="0"/>
              </a:rPr>
              <a:t> }}.</a:t>
            </a:r>
            <a:endParaRPr lang="ru-RU" dirty="0" smtClean="0">
              <a:latin typeface="Calibri" pitchFamily="34" charset="0"/>
            </a:endParaRPr>
          </a:p>
          <a:p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Двунаправленная привязка данных</a:t>
            </a:r>
            <a:endParaRPr lang="uk-U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124744"/>
            <a:ext cx="4680520" cy="23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71600" y="3573016"/>
            <a:ext cx="74168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Calibri" pitchFamily="34" charset="0"/>
              </a:rPr>
              <a:t>Данные из модели отображаются в представлении, изменения внесенные пользователем в представлении, меняют модель.</a:t>
            </a:r>
          </a:p>
          <a:p>
            <a:pPr algn="just"/>
            <a:endParaRPr lang="ru-RU" dirty="0">
              <a:latin typeface="Calibri" pitchFamily="34" charset="0"/>
            </a:endParaRPr>
          </a:p>
          <a:p>
            <a:pPr algn="just"/>
            <a:r>
              <a:rPr lang="ru-RU" dirty="0" smtClean="0">
                <a:latin typeface="Calibri" pitchFamily="34" charset="0"/>
              </a:rPr>
              <a:t>Для создания привязки используется </a:t>
            </a:r>
          </a:p>
          <a:p>
            <a:pPr algn="just"/>
            <a:r>
              <a:rPr lang="ru-RU" dirty="0" smtClean="0">
                <a:latin typeface="Calibri" pitchFamily="34" charset="0"/>
              </a:rPr>
              <a:t>директива </a:t>
            </a:r>
            <a:r>
              <a:rPr lang="ru-RU" b="1" dirty="0" err="1" smtClean="0">
                <a:latin typeface="Calibri" pitchFamily="34" charset="0"/>
              </a:rPr>
              <a:t>ng-model</a:t>
            </a:r>
            <a:r>
              <a:rPr lang="ru-RU" dirty="0" smtClean="0">
                <a:latin typeface="Calibri" pitchFamily="34" charset="0"/>
              </a:rPr>
              <a:t>. </a:t>
            </a:r>
          </a:p>
          <a:p>
            <a:pPr algn="just"/>
            <a:endParaRPr lang="ru-RU" dirty="0" smtClean="0">
              <a:latin typeface="Calibri" pitchFamily="34" charset="0"/>
            </a:endParaRPr>
          </a:p>
          <a:p>
            <a:pPr algn="just"/>
            <a:r>
              <a:rPr lang="ru-RU" dirty="0" smtClean="0">
                <a:latin typeface="Calibri" pitchFamily="34" charset="0"/>
              </a:rPr>
              <a:t>Двусторонняя привязка может быть применена только к элементам управления, которые </a:t>
            </a:r>
            <a:r>
              <a:rPr lang="ru-RU" i="1" dirty="0" smtClean="0">
                <a:latin typeface="Calibri" pitchFamily="34" charset="0"/>
              </a:rPr>
              <a:t>могут получать пользовательский ввод</a:t>
            </a:r>
            <a:r>
              <a:rPr lang="ru-RU" dirty="0" smtClean="0">
                <a:latin typeface="Calibri" pitchFamily="34" charset="0"/>
              </a:rPr>
              <a:t>.</a:t>
            </a:r>
          </a:p>
          <a:p>
            <a:pPr algn="just"/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21</TotalTime>
  <Words>219</Words>
  <Application>Microsoft Office PowerPoint</Application>
  <PresentationFormat>Экран (4:3)</PresentationFormat>
  <Paragraphs>39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Тема1</vt:lpstr>
      <vt:lpstr>Angular JS</vt:lpstr>
      <vt:lpstr>Контроллер</vt:lpstr>
      <vt:lpstr>Scope</vt:lpstr>
      <vt:lpstr>Контроллер</vt:lpstr>
      <vt:lpstr>Однонаправленная привязка данных</vt:lpstr>
      <vt:lpstr>Двунаправленная привязка данных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Boss</dc:creator>
  <cp:lastModifiedBy>Boss</cp:lastModifiedBy>
  <cp:revision>3</cp:revision>
  <dcterms:created xsi:type="dcterms:W3CDTF">2016-06-27T09:59:44Z</dcterms:created>
  <dcterms:modified xsi:type="dcterms:W3CDTF">2016-06-27T10:21:12Z</dcterms:modified>
</cp:coreProperties>
</file>