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D623C-FE5B-4445-9EC9-DBBBF803B4B6}" type="datetimeFigureOut">
              <a:rPr lang="uk-UA" smtClean="0"/>
              <a:t>27.06.2016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A5334-E647-405B-B823-6B9FD2C5215C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03E06-2AC7-43BD-8CC8-A05D9D2EBFD4}" type="slidenum">
              <a:rPr lang="uk-UA" smtClean="0"/>
              <a:t>1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Angular JS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1281006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698501"/>
            <a:ext cx="809625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2" y="4217802"/>
            <a:ext cx="71960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7564BC"/>
                </a:solidFill>
              </a:rPr>
              <a:t>Фильтры. Работа с </a:t>
            </a:r>
            <a:r>
              <a:rPr lang="en-US" sz="4400" dirty="0" smtClean="0">
                <a:solidFill>
                  <a:srgbClr val="7564BC"/>
                </a:solidFill>
              </a:rPr>
              <a:t>DOM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</a:rPr>
              <a:t>Отображение и скрытие элементов DOM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556792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 smtClean="0">
                <a:latin typeface="Calibri" pitchFamily="34" charset="0"/>
              </a:rPr>
              <a:t>ng-show</a:t>
            </a:r>
            <a:r>
              <a:rPr lang="ru-RU" sz="2000" b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&amp; </a:t>
            </a:r>
            <a:r>
              <a:rPr lang="ru-RU" sz="2000" b="1" dirty="0" err="1" smtClean="0">
                <a:latin typeface="Calibri" pitchFamily="34" charset="0"/>
              </a:rPr>
              <a:t>ng-hide</a:t>
            </a:r>
            <a:r>
              <a:rPr lang="ru-RU" sz="2000" dirty="0" smtClean="0">
                <a:latin typeface="Calibri" pitchFamily="34" charset="0"/>
              </a:rPr>
              <a:t>–отображает или прячет элемент в соответствии с выражением с помощью </a:t>
            </a:r>
            <a:r>
              <a:rPr lang="ru-RU" sz="2000" dirty="0" err="1" smtClean="0">
                <a:latin typeface="Calibri" pitchFamily="34" charset="0"/>
              </a:rPr>
              <a:t>display:none</a:t>
            </a:r>
            <a:r>
              <a:rPr lang="ru-RU" sz="2000" dirty="0" smtClean="0">
                <a:latin typeface="Calibri" pitchFamily="34" charset="0"/>
              </a:rPr>
              <a:t>.</a:t>
            </a:r>
            <a:r>
              <a:rPr lang="en-US" sz="2000" dirty="0" smtClean="0">
                <a:latin typeface="Calibri" pitchFamily="34" charset="0"/>
              </a:rPr>
              <a:t> </a:t>
            </a:r>
          </a:p>
          <a:p>
            <a:endParaRPr lang="ru-RU" sz="2000" dirty="0" smtClean="0">
              <a:latin typeface="Calibri" pitchFamily="34" charset="0"/>
            </a:endParaRPr>
          </a:p>
          <a:p>
            <a:r>
              <a:rPr lang="ru-RU" sz="2000" b="1" dirty="0" err="1" smtClean="0">
                <a:latin typeface="Calibri" pitchFamily="34" charset="0"/>
              </a:rPr>
              <a:t>ng-if</a:t>
            </a:r>
            <a:r>
              <a:rPr lang="ru-RU" sz="2000" dirty="0" smtClean="0">
                <a:latin typeface="Calibri" pitchFamily="34" charset="0"/>
              </a:rPr>
              <a:t> -удаляет или создает порцию DOM основываясь на выражении</a:t>
            </a:r>
          </a:p>
          <a:p>
            <a:r>
              <a:rPr lang="ru-RU" sz="2000" dirty="0" smtClean="0">
                <a:latin typeface="Calibri" pitchFamily="34" charset="0"/>
              </a:rPr>
              <a:t>В отличии </a:t>
            </a:r>
            <a:r>
              <a:rPr lang="ru-RU" sz="2000" dirty="0" err="1" smtClean="0">
                <a:latin typeface="Calibri" pitchFamily="34" charset="0"/>
              </a:rPr>
              <a:t>отng-show</a:t>
            </a:r>
            <a:r>
              <a:rPr lang="ru-RU" sz="2000" dirty="0" smtClean="0">
                <a:latin typeface="Calibri" pitchFamily="34" charset="0"/>
              </a:rPr>
              <a:t> и </a:t>
            </a:r>
            <a:r>
              <a:rPr lang="ru-RU" sz="2000" dirty="0" err="1" smtClean="0">
                <a:latin typeface="Calibri" pitchFamily="34" charset="0"/>
              </a:rPr>
              <a:t>ng-hide</a:t>
            </a:r>
            <a:r>
              <a:rPr lang="ru-RU" sz="2000" dirty="0" smtClean="0">
                <a:latin typeface="Calibri" pitchFamily="34" charset="0"/>
              </a:rPr>
              <a:t>, </a:t>
            </a:r>
            <a:r>
              <a:rPr lang="ru-RU" sz="2000" dirty="0" err="1" smtClean="0">
                <a:latin typeface="Calibri" pitchFamily="34" charset="0"/>
              </a:rPr>
              <a:t>ng-if</a:t>
            </a:r>
            <a:r>
              <a:rPr lang="ru-RU" sz="2000" dirty="0" smtClean="0">
                <a:latin typeface="Calibri" pitchFamily="34" charset="0"/>
              </a:rPr>
              <a:t> полностью удаляет элемент из дерева, а не прячет его.</a:t>
            </a:r>
            <a:endParaRPr lang="ru-RU" sz="2000" dirty="0">
              <a:latin typeface="Calibri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05064"/>
            <a:ext cx="81724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>
                <a:latin typeface="Calibri" pitchFamily="34" charset="0"/>
              </a:rPr>
              <a:t>Управление</a:t>
            </a:r>
            <a:r>
              <a:rPr lang="uk-UA" dirty="0" smtClean="0">
                <a:latin typeface="Calibri" pitchFamily="34" charset="0"/>
              </a:rPr>
              <a:t> стилями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251520" y="2006600"/>
            <a:ext cx="8892480" cy="2946400"/>
          </a:xfrm>
        </p:spPr>
        <p:txBody>
          <a:bodyPr/>
          <a:lstStyle/>
          <a:p>
            <a:r>
              <a:rPr lang="ru-RU" sz="2400" b="1" dirty="0" smtClean="0">
                <a:latin typeface="Calibri" pitchFamily="34" charset="0"/>
              </a:rPr>
              <a:t>ng-class</a:t>
            </a:r>
            <a:r>
              <a:rPr lang="ru-RU" sz="2400" dirty="0" smtClean="0">
                <a:latin typeface="Calibri" pitchFamily="34" charset="0"/>
              </a:rPr>
              <a:t>-позволяет динамически устанавливать классы для HTML элементы через привязку данных и выражения</a:t>
            </a:r>
          </a:p>
          <a:p>
            <a:r>
              <a:rPr lang="ru-RU" sz="2400" b="1" dirty="0" smtClean="0">
                <a:latin typeface="Calibri" pitchFamily="34" charset="0"/>
              </a:rPr>
              <a:t>ng-style</a:t>
            </a:r>
            <a:r>
              <a:rPr lang="ru-RU" sz="2400" dirty="0" smtClean="0">
                <a:latin typeface="Calibri" pitchFamily="34" charset="0"/>
              </a:rPr>
              <a:t>-позволяет установить CSS стили на определенный элемент (через атрибут </a:t>
            </a:r>
            <a:r>
              <a:rPr lang="ru-RU" sz="2400" dirty="0" err="1" smtClean="0">
                <a:latin typeface="Calibri" pitchFamily="34" charset="0"/>
              </a:rPr>
              <a:t>style</a:t>
            </a:r>
            <a:r>
              <a:rPr lang="ru-RU" sz="2400" dirty="0" smtClean="0">
                <a:latin typeface="Calibri" pitchFamily="34" charset="0"/>
              </a:rPr>
              <a:t>)</a:t>
            </a:r>
          </a:p>
          <a:p>
            <a:r>
              <a:rPr lang="ru-RU" sz="2400" b="1" dirty="0" err="1" smtClean="0">
                <a:latin typeface="Calibri" pitchFamily="34" charset="0"/>
              </a:rPr>
              <a:t>ng-class-even</a:t>
            </a:r>
            <a:r>
              <a:rPr lang="ru-RU" sz="2400" b="1" dirty="0" smtClean="0">
                <a:latin typeface="Calibri" pitchFamily="34" charset="0"/>
              </a:rPr>
              <a:t>, </a:t>
            </a:r>
            <a:r>
              <a:rPr lang="ru-RU" sz="2400" b="1" dirty="0" err="1" smtClean="0">
                <a:latin typeface="Calibri" pitchFamily="34" charset="0"/>
              </a:rPr>
              <a:t>ng-class-odd</a:t>
            </a:r>
            <a:r>
              <a:rPr lang="ru-RU" sz="2400" dirty="0" smtClean="0">
                <a:latin typeface="Calibri" pitchFamily="34" charset="0"/>
              </a:rPr>
              <a:t>–работают совместно с </a:t>
            </a:r>
            <a:r>
              <a:rPr lang="ru-RU" sz="2400" dirty="0" err="1" smtClean="0">
                <a:latin typeface="Calibri" pitchFamily="34" charset="0"/>
              </a:rPr>
              <a:t>ng-repeat</a:t>
            </a:r>
            <a:r>
              <a:rPr lang="ru-RU" sz="2400" dirty="0" smtClean="0">
                <a:latin typeface="Calibri" pitchFamily="34" charset="0"/>
              </a:rPr>
              <a:t> и позволяют устанавливать классы для четных и нечетных элементов</a:t>
            </a:r>
          </a:p>
          <a:p>
            <a:pPr>
              <a:buNone/>
            </a:pPr>
            <a:endParaRPr lang="uk-UA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latin typeface="Calibri" pitchFamily="34" charset="0"/>
              </a:rPr>
              <a:t>Валидация</a:t>
            </a:r>
            <a:r>
              <a:rPr lang="ru-RU" dirty="0" smtClean="0">
                <a:latin typeface="Calibri" pitchFamily="34" charset="0"/>
              </a:rPr>
              <a:t> форм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1043608" y="1628800"/>
            <a:ext cx="7109792" cy="4320480"/>
          </a:xfrm>
        </p:spPr>
        <p:txBody>
          <a:bodyPr/>
          <a:lstStyle/>
          <a:p>
            <a:r>
              <a:rPr lang="ru-RU" sz="2000" b="1" dirty="0" smtClean="0">
                <a:latin typeface="Calibri" pitchFamily="34" charset="0"/>
              </a:rPr>
              <a:t>$</a:t>
            </a:r>
            <a:r>
              <a:rPr lang="ru-RU" sz="2000" b="1" dirty="0" err="1" smtClean="0">
                <a:latin typeface="Calibri" pitchFamily="34" charset="0"/>
              </a:rPr>
              <a:t>pristine</a:t>
            </a:r>
            <a:r>
              <a:rPr lang="ru-RU" sz="2000" dirty="0" err="1" smtClean="0">
                <a:latin typeface="Calibri" pitchFamily="34" charset="0"/>
              </a:rPr>
              <a:t>-trueесли</a:t>
            </a:r>
            <a:r>
              <a:rPr lang="ru-RU" sz="2000" dirty="0" smtClean="0">
                <a:latin typeface="Calibri" pitchFamily="34" charset="0"/>
              </a:rPr>
              <a:t> пользователь не взаимодействовал с элементами формы</a:t>
            </a:r>
          </a:p>
          <a:p>
            <a:r>
              <a:rPr lang="ru-RU" sz="2000" b="1" dirty="0" smtClean="0">
                <a:latin typeface="Calibri" pitchFamily="34" charset="0"/>
              </a:rPr>
              <a:t>$</a:t>
            </a:r>
            <a:r>
              <a:rPr lang="ru-RU" sz="2000" b="1" dirty="0" err="1" smtClean="0">
                <a:latin typeface="Calibri" pitchFamily="34" charset="0"/>
              </a:rPr>
              <a:t>dirty</a:t>
            </a:r>
            <a:r>
              <a:rPr lang="ru-RU" sz="2000" dirty="0" err="1" smtClean="0">
                <a:latin typeface="Calibri" pitchFamily="34" charset="0"/>
              </a:rPr>
              <a:t>-trueесли</a:t>
            </a:r>
            <a:r>
              <a:rPr lang="ru-RU" sz="2000" dirty="0" smtClean="0">
                <a:latin typeface="Calibri" pitchFamily="34" charset="0"/>
              </a:rPr>
              <a:t> пользователь взаимодействовал с элементами формы</a:t>
            </a:r>
          </a:p>
          <a:p>
            <a:r>
              <a:rPr lang="ru-RU" sz="2000" b="1" dirty="0" smtClean="0">
                <a:latin typeface="Calibri" pitchFamily="34" charset="0"/>
              </a:rPr>
              <a:t>$</a:t>
            </a:r>
            <a:r>
              <a:rPr lang="ru-RU" sz="2000" b="1" dirty="0" err="1" smtClean="0">
                <a:latin typeface="Calibri" pitchFamily="34" charset="0"/>
              </a:rPr>
              <a:t>valid</a:t>
            </a:r>
            <a:r>
              <a:rPr lang="ru-RU" sz="2000" dirty="0" err="1" smtClean="0">
                <a:latin typeface="Calibri" pitchFamily="34" charset="0"/>
              </a:rPr>
              <a:t>-trueесли</a:t>
            </a:r>
            <a:r>
              <a:rPr lang="ru-RU" sz="2000" dirty="0" smtClean="0">
                <a:latin typeface="Calibri" pitchFamily="34" charset="0"/>
              </a:rPr>
              <a:t> форма </a:t>
            </a:r>
            <a:r>
              <a:rPr lang="ru-RU" sz="2000" dirty="0" err="1" smtClean="0">
                <a:latin typeface="Calibri" pitchFamily="34" charset="0"/>
              </a:rPr>
              <a:t>валидна</a:t>
            </a:r>
            <a:endParaRPr lang="ru-RU" sz="2000" dirty="0" smtClean="0">
              <a:latin typeface="Calibri" pitchFamily="34" charset="0"/>
            </a:endParaRPr>
          </a:p>
          <a:p>
            <a:r>
              <a:rPr lang="ru-RU" sz="2000" b="1" dirty="0" smtClean="0">
                <a:latin typeface="Calibri" pitchFamily="34" charset="0"/>
              </a:rPr>
              <a:t>$</a:t>
            </a:r>
            <a:r>
              <a:rPr lang="ru-RU" sz="2000" b="1" dirty="0" err="1" smtClean="0">
                <a:latin typeface="Calibri" pitchFamily="34" charset="0"/>
              </a:rPr>
              <a:t>invalid</a:t>
            </a:r>
            <a:r>
              <a:rPr lang="ru-RU" sz="2000" dirty="0" err="1" smtClean="0">
                <a:latin typeface="Calibri" pitchFamily="34" charset="0"/>
              </a:rPr>
              <a:t>-trueесли</a:t>
            </a:r>
            <a:r>
              <a:rPr lang="ru-RU" sz="2000" dirty="0" smtClean="0">
                <a:latin typeface="Calibri" pitchFamily="34" charset="0"/>
              </a:rPr>
              <a:t> форма содержит не правильные данные</a:t>
            </a:r>
          </a:p>
          <a:p>
            <a:r>
              <a:rPr lang="ru-RU" sz="2000" b="1" dirty="0" smtClean="0">
                <a:latin typeface="Calibri" pitchFamily="34" charset="0"/>
              </a:rPr>
              <a:t>$error</a:t>
            </a:r>
            <a:r>
              <a:rPr lang="ru-RU" sz="2000" dirty="0" smtClean="0">
                <a:latin typeface="Calibri" pitchFamily="34" charset="0"/>
              </a:rPr>
              <a:t>-содержит информацию об ошибках</a:t>
            </a:r>
          </a:p>
          <a:p>
            <a:r>
              <a:rPr lang="ru-RU" sz="2000" dirty="0" smtClean="0">
                <a:latin typeface="Calibri" pitchFamily="34" charset="0"/>
              </a:rPr>
              <a:t>Отключение кнопки </a:t>
            </a:r>
            <a:r>
              <a:rPr lang="ru-RU" sz="2000" dirty="0" err="1" smtClean="0">
                <a:latin typeface="Calibri" pitchFamily="34" charset="0"/>
              </a:rPr>
              <a:t>submit</a:t>
            </a:r>
            <a:r>
              <a:rPr lang="ru-RU" sz="2000" dirty="0" smtClean="0">
                <a:latin typeface="Calibri" pitchFamily="34" charset="0"/>
              </a:rPr>
              <a:t> если есть ошибка в веденных данных</a:t>
            </a:r>
          </a:p>
          <a:p>
            <a:r>
              <a:rPr lang="ru-RU" sz="2000" dirty="0" smtClean="0">
                <a:latin typeface="Calibri" pitchFamily="34" charset="0"/>
              </a:rPr>
              <a:t>&lt;</a:t>
            </a:r>
            <a:r>
              <a:rPr lang="ru-RU" sz="2000" dirty="0" err="1" smtClean="0">
                <a:latin typeface="Calibri" pitchFamily="34" charset="0"/>
              </a:rPr>
              <a:t>button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err="1" smtClean="0">
                <a:latin typeface="Calibri" pitchFamily="34" charset="0"/>
              </a:rPr>
              <a:t>type=</a:t>
            </a:r>
            <a:r>
              <a:rPr lang="ru-RU" sz="2000" dirty="0" smtClean="0">
                <a:latin typeface="Calibri" pitchFamily="34" charset="0"/>
              </a:rPr>
              <a:t>"</a:t>
            </a:r>
            <a:r>
              <a:rPr lang="ru-RU" sz="2000" dirty="0" err="1" smtClean="0">
                <a:latin typeface="Calibri" pitchFamily="34" charset="0"/>
              </a:rPr>
              <a:t>submit</a:t>
            </a:r>
            <a:r>
              <a:rPr lang="ru-RU" sz="2000" dirty="0" smtClean="0">
                <a:latin typeface="Calibri" pitchFamily="34" charset="0"/>
              </a:rPr>
              <a:t>" </a:t>
            </a:r>
            <a:r>
              <a:rPr lang="ru-RU" sz="2000" b="1" dirty="0" err="1" smtClean="0">
                <a:latin typeface="Calibri" pitchFamily="34" charset="0"/>
              </a:rPr>
              <a:t>ng-disabled=</a:t>
            </a:r>
            <a:r>
              <a:rPr lang="ru-RU" sz="2000" b="1" dirty="0" smtClean="0">
                <a:latin typeface="Calibri" pitchFamily="34" charset="0"/>
              </a:rPr>
              <a:t>"</a:t>
            </a:r>
            <a:r>
              <a:rPr lang="ru-RU" sz="2000" b="1" dirty="0" err="1" smtClean="0">
                <a:latin typeface="Calibri" pitchFamily="34" charset="0"/>
              </a:rPr>
              <a:t>myForm.$invalid</a:t>
            </a:r>
            <a:r>
              <a:rPr lang="ru-RU" sz="2000" b="1" dirty="0" smtClean="0">
                <a:latin typeface="Calibri" pitchFamily="34" charset="0"/>
              </a:rPr>
              <a:t>"</a:t>
            </a:r>
            <a:r>
              <a:rPr lang="ru-RU" sz="2000" dirty="0" smtClean="0">
                <a:latin typeface="Calibri" pitchFamily="34" charset="0"/>
              </a:rPr>
              <a:t>&gt;</a:t>
            </a:r>
          </a:p>
          <a:p>
            <a:endParaRPr lang="uk-UA" sz="20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>
                <a:latin typeface="Calibri" pitchFamily="34" charset="0"/>
              </a:rPr>
              <a:t>Фильтры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971600" y="1844824"/>
            <a:ext cx="7541840" cy="3612232"/>
          </a:xfrm>
        </p:spPr>
        <p:txBody>
          <a:bodyPr/>
          <a:lstStyle/>
          <a:p>
            <a:r>
              <a:rPr lang="ru-RU" sz="2000" b="1" dirty="0" err="1" smtClean="0">
                <a:latin typeface="Calibri" pitchFamily="34" charset="0"/>
              </a:rPr>
              <a:t>Фильтры</a:t>
            </a:r>
            <a:r>
              <a:rPr lang="ru-RU" sz="2000" dirty="0" err="1" smtClean="0">
                <a:latin typeface="Calibri" pitchFamily="34" charset="0"/>
              </a:rPr>
              <a:t>предназначены</a:t>
            </a:r>
            <a:r>
              <a:rPr lang="ru-RU" sz="2000" dirty="0" smtClean="0">
                <a:latin typeface="Calibri" pitchFamily="34" charset="0"/>
              </a:rPr>
              <a:t> для преобразования данных перед тем как их </a:t>
            </a:r>
          </a:p>
          <a:p>
            <a:r>
              <a:rPr lang="ru-RU" sz="2000" dirty="0" smtClean="0">
                <a:latin typeface="Calibri" pitchFamily="34" charset="0"/>
              </a:rPr>
              <a:t>обработает директива и перед их отображением во </a:t>
            </a:r>
            <a:r>
              <a:rPr lang="ru-RU" sz="2000" dirty="0" err="1" smtClean="0">
                <a:latin typeface="Calibri" pitchFamily="34" charset="0"/>
              </a:rPr>
              <a:t>View</a:t>
            </a:r>
            <a:r>
              <a:rPr lang="ru-RU" sz="2000" dirty="0" smtClean="0">
                <a:latin typeface="Calibri" pitchFamily="34" charset="0"/>
              </a:rPr>
              <a:t>.</a:t>
            </a:r>
          </a:p>
          <a:p>
            <a:r>
              <a:rPr lang="ru-RU" sz="2000" dirty="0" smtClean="0">
                <a:latin typeface="Calibri" pitchFamily="34" charset="0"/>
              </a:rPr>
              <a:t>Фильтры не меняют исходные данные в </a:t>
            </a:r>
            <a:r>
              <a:rPr lang="ru-RU" sz="2000" dirty="0" err="1" smtClean="0">
                <a:latin typeface="Calibri" pitchFamily="34" charset="0"/>
              </a:rPr>
              <a:t>scope</a:t>
            </a:r>
            <a:endParaRPr lang="ru-RU" sz="2000" dirty="0" smtClean="0">
              <a:latin typeface="Calibri" pitchFamily="34" charset="0"/>
            </a:endParaRPr>
          </a:p>
          <a:p>
            <a:r>
              <a:rPr lang="ru-RU" sz="2000" dirty="0" smtClean="0">
                <a:latin typeface="Calibri" pitchFamily="34" charset="0"/>
              </a:rPr>
              <a:t>Фильтры применяются для форматирования, сортировки и </a:t>
            </a:r>
          </a:p>
          <a:p>
            <a:r>
              <a:rPr lang="ru-RU" sz="2000" dirty="0" smtClean="0">
                <a:latin typeface="Calibri" pitchFamily="34" charset="0"/>
              </a:rPr>
              <a:t>выборки данных из </a:t>
            </a:r>
            <a:r>
              <a:rPr lang="ru-RU" sz="2000" dirty="0" err="1" smtClean="0">
                <a:latin typeface="Calibri" pitchFamily="34" charset="0"/>
              </a:rPr>
              <a:t>scope</a:t>
            </a:r>
            <a:r>
              <a:rPr lang="ru-RU" sz="2000" dirty="0" smtClean="0">
                <a:latin typeface="Calibri" pitchFamily="34" charset="0"/>
              </a:rPr>
              <a:t>.</a:t>
            </a:r>
          </a:p>
          <a:p>
            <a:endParaRPr lang="uk-UA" sz="2000" dirty="0"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4869160"/>
            <a:ext cx="50577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</a:rPr>
              <a:t>Типы фильтров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827584" y="1124744"/>
            <a:ext cx="6096000" cy="1368152"/>
          </a:xfrm>
        </p:spPr>
        <p:txBody>
          <a:bodyPr/>
          <a:lstStyle/>
          <a:p>
            <a:r>
              <a:rPr lang="ru-RU" sz="2000" dirty="0" smtClean="0">
                <a:latin typeface="Calibri" pitchFamily="34" charset="0"/>
              </a:rPr>
              <a:t>Типы фильтров:</a:t>
            </a:r>
          </a:p>
          <a:p>
            <a:r>
              <a:rPr lang="ru-RU" sz="2000" dirty="0" smtClean="0">
                <a:latin typeface="Calibri" pitchFamily="34" charset="0"/>
              </a:rPr>
              <a:t>•Для работы с единичными данными </a:t>
            </a:r>
          </a:p>
          <a:p>
            <a:r>
              <a:rPr lang="ru-RU" sz="2000" dirty="0" smtClean="0">
                <a:latin typeface="Calibri" pitchFamily="34" charset="0"/>
              </a:rPr>
              <a:t>•Для обработки </a:t>
            </a:r>
            <a:r>
              <a:rPr lang="ru-RU" sz="2000" dirty="0" smtClean="0">
                <a:latin typeface="Calibri" pitchFamily="34" charset="0"/>
              </a:rPr>
              <a:t>коллекций</a:t>
            </a:r>
            <a:endParaRPr lang="ru-RU" sz="2000" dirty="0" smtClean="0">
              <a:latin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2708920"/>
            <a:ext cx="388843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Встроенные фильтры для работы с единичными данными:</a:t>
            </a:r>
          </a:p>
          <a:p>
            <a:endParaRPr lang="ru-RU" dirty="0" smtClean="0">
              <a:latin typeface="Calibri" pitchFamily="34" charset="0"/>
            </a:endParaRPr>
          </a:p>
          <a:p>
            <a:r>
              <a:rPr lang="ru-RU" dirty="0" smtClean="0">
                <a:latin typeface="Calibri" pitchFamily="34" charset="0"/>
              </a:rPr>
              <a:t>•</a:t>
            </a:r>
            <a:r>
              <a:rPr lang="ru-RU" b="1" dirty="0" err="1" smtClean="0">
                <a:latin typeface="Calibri" pitchFamily="34" charset="0"/>
              </a:rPr>
              <a:t>currency</a:t>
            </a:r>
            <a:r>
              <a:rPr lang="ru-RU" dirty="0" smtClean="0">
                <a:latin typeface="Calibri" pitchFamily="34" charset="0"/>
              </a:rPr>
              <a:t>–форматирование валюты</a:t>
            </a:r>
          </a:p>
          <a:p>
            <a:r>
              <a:rPr lang="ru-RU" dirty="0" smtClean="0">
                <a:latin typeface="Calibri" pitchFamily="34" charset="0"/>
              </a:rPr>
              <a:t>•</a:t>
            </a:r>
            <a:r>
              <a:rPr lang="ru-RU" b="1" dirty="0" err="1" smtClean="0">
                <a:latin typeface="Calibri" pitchFamily="34" charset="0"/>
              </a:rPr>
              <a:t>date</a:t>
            </a:r>
            <a:r>
              <a:rPr lang="ru-RU" dirty="0" smtClean="0">
                <a:latin typeface="Calibri" pitchFamily="34" charset="0"/>
              </a:rPr>
              <a:t>–форматирование даты</a:t>
            </a:r>
          </a:p>
          <a:p>
            <a:r>
              <a:rPr lang="ru-RU" dirty="0" smtClean="0">
                <a:latin typeface="Calibri" pitchFamily="34" charset="0"/>
              </a:rPr>
              <a:t>•</a:t>
            </a:r>
            <a:r>
              <a:rPr lang="ru-RU" b="1" dirty="0" err="1" smtClean="0">
                <a:latin typeface="Calibri" pitchFamily="34" charset="0"/>
              </a:rPr>
              <a:t>json</a:t>
            </a:r>
            <a:r>
              <a:rPr lang="ru-RU" dirty="0" smtClean="0">
                <a:latin typeface="Calibri" pitchFamily="34" charset="0"/>
              </a:rPr>
              <a:t>–генерирует JSON строку из </a:t>
            </a:r>
            <a:r>
              <a:rPr lang="ru-RU" dirty="0" err="1" smtClean="0">
                <a:latin typeface="Calibri" pitchFamily="34" charset="0"/>
              </a:rPr>
              <a:t>JavaScript</a:t>
            </a:r>
            <a:r>
              <a:rPr lang="ru-RU" dirty="0" smtClean="0">
                <a:latin typeface="Calibri" pitchFamily="34" charset="0"/>
              </a:rPr>
              <a:t> объекта </a:t>
            </a:r>
          </a:p>
          <a:p>
            <a:r>
              <a:rPr lang="ru-RU" dirty="0" smtClean="0">
                <a:latin typeface="Calibri" pitchFamily="34" charset="0"/>
              </a:rPr>
              <a:t>•</a:t>
            </a:r>
            <a:r>
              <a:rPr lang="ru-RU" b="1" dirty="0" err="1" smtClean="0">
                <a:latin typeface="Calibri" pitchFamily="34" charset="0"/>
              </a:rPr>
              <a:t>number</a:t>
            </a:r>
            <a:r>
              <a:rPr lang="ru-RU" dirty="0" smtClean="0">
                <a:latin typeface="Calibri" pitchFamily="34" charset="0"/>
              </a:rPr>
              <a:t>–форматирование числовых значений</a:t>
            </a:r>
          </a:p>
          <a:p>
            <a:r>
              <a:rPr lang="ru-RU" dirty="0" smtClean="0">
                <a:latin typeface="Calibri" pitchFamily="34" charset="0"/>
              </a:rPr>
              <a:t>•</a:t>
            </a:r>
            <a:r>
              <a:rPr lang="ru-RU" b="1" dirty="0" err="1" smtClean="0">
                <a:latin typeface="Calibri" pitchFamily="34" charset="0"/>
              </a:rPr>
              <a:t>uppercase</a:t>
            </a:r>
            <a:r>
              <a:rPr lang="ru-RU" dirty="0" smtClean="0">
                <a:latin typeface="Calibri" pitchFamily="34" charset="0"/>
              </a:rPr>
              <a:t>–преобразует строку в верхний регистр</a:t>
            </a:r>
          </a:p>
          <a:p>
            <a:r>
              <a:rPr lang="ru-RU" dirty="0" smtClean="0">
                <a:latin typeface="Calibri" pitchFamily="34" charset="0"/>
              </a:rPr>
              <a:t>•</a:t>
            </a:r>
            <a:r>
              <a:rPr lang="ru-RU" b="1" dirty="0" err="1" smtClean="0">
                <a:latin typeface="Calibri" pitchFamily="34" charset="0"/>
              </a:rPr>
              <a:t>lowercase</a:t>
            </a:r>
            <a:r>
              <a:rPr lang="ru-RU" dirty="0" smtClean="0">
                <a:latin typeface="Calibri" pitchFamily="34" charset="0"/>
              </a:rPr>
              <a:t>–преобразует строку в нижний регистр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44008" y="3356992"/>
            <a:ext cx="37444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Встроенные фильтры коллекций</a:t>
            </a:r>
            <a:r>
              <a:rPr lang="en-US" dirty="0" smtClean="0">
                <a:latin typeface="Calibri" pitchFamily="34" charset="0"/>
              </a:rPr>
              <a:t>: 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ru-RU" dirty="0" smtClean="0">
                <a:latin typeface="Calibri" pitchFamily="34" charset="0"/>
              </a:rPr>
              <a:t>•</a:t>
            </a:r>
            <a:r>
              <a:rPr lang="ru-RU" b="1" dirty="0" err="1" smtClean="0">
                <a:latin typeface="Calibri" pitchFamily="34" charset="0"/>
              </a:rPr>
              <a:t>filter</a:t>
            </a:r>
            <a:r>
              <a:rPr lang="ru-RU" b="1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–выборка данных из массива </a:t>
            </a:r>
          </a:p>
          <a:p>
            <a:r>
              <a:rPr lang="ru-RU" dirty="0" smtClean="0">
                <a:latin typeface="Calibri" pitchFamily="34" charset="0"/>
              </a:rPr>
              <a:t>•</a:t>
            </a:r>
            <a:r>
              <a:rPr lang="ru-RU" b="1" dirty="0" err="1" smtClean="0">
                <a:latin typeface="Calibri" pitchFamily="34" charset="0"/>
              </a:rPr>
              <a:t>limitTo</a:t>
            </a:r>
            <a:r>
              <a:rPr lang="ru-RU" dirty="0" smtClean="0">
                <a:latin typeface="Calibri" pitchFamily="34" charset="0"/>
              </a:rPr>
              <a:t>–ограничение количества элементов</a:t>
            </a:r>
          </a:p>
          <a:p>
            <a:r>
              <a:rPr lang="ru-RU" dirty="0" smtClean="0">
                <a:latin typeface="Calibri" pitchFamily="34" charset="0"/>
              </a:rPr>
              <a:t>•</a:t>
            </a:r>
            <a:r>
              <a:rPr lang="ru-RU" b="1" dirty="0" err="1" smtClean="0">
                <a:latin typeface="Calibri" pitchFamily="34" charset="0"/>
              </a:rPr>
              <a:t>orderBy</a:t>
            </a:r>
            <a:r>
              <a:rPr lang="ru-RU" dirty="0" smtClean="0">
                <a:latin typeface="Calibri" pitchFamily="34" charset="0"/>
              </a:rPr>
              <a:t>–сортировка элементов</a:t>
            </a:r>
            <a:endParaRPr lang="ru-RU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11</TotalTime>
  <Words>261</Words>
  <Application>Microsoft Office PowerPoint</Application>
  <PresentationFormat>Экран (4:3)</PresentationFormat>
  <Paragraphs>44</Paragraphs>
  <Slides>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Тема1</vt:lpstr>
      <vt:lpstr>Angular JS</vt:lpstr>
      <vt:lpstr>Отображение и скрытие элементов DOM</vt:lpstr>
      <vt:lpstr>Управление стилями</vt:lpstr>
      <vt:lpstr>Валидация форм</vt:lpstr>
      <vt:lpstr>Фильтры</vt:lpstr>
      <vt:lpstr>Типы фильтров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Boss</dc:creator>
  <cp:lastModifiedBy>Boss</cp:lastModifiedBy>
  <cp:revision>2</cp:revision>
  <dcterms:created xsi:type="dcterms:W3CDTF">2016-06-27T10:21:21Z</dcterms:created>
  <dcterms:modified xsi:type="dcterms:W3CDTF">2016-06-27T10:32:34Z</dcterms:modified>
</cp:coreProperties>
</file>