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786" y="-9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Замыкание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Области видимости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Глобальный объект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7447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все глобальные переменные и функции являются свойствами специального объекта, который называется </a:t>
            </a:r>
          </a:p>
          <a:p>
            <a:pPr algn="just"/>
            <a:r>
              <a:rPr lang="ru-RU" b="1" dirty="0" smtClean="0"/>
              <a:t>«глобальный объект»</a:t>
            </a:r>
            <a:r>
              <a:rPr lang="ru-RU" dirty="0" smtClean="0"/>
              <a:t> </a:t>
            </a:r>
            <a:r>
              <a:rPr lang="ru-RU" b="1" dirty="0" smtClean="0"/>
              <a:t>(</a:t>
            </a:r>
            <a:r>
              <a:rPr lang="ru-RU" b="1" dirty="0" err="1" smtClean="0"/>
              <a:t>global</a:t>
            </a:r>
            <a:r>
              <a:rPr lang="ru-RU" b="1" dirty="0" smtClean="0"/>
              <a:t> </a:t>
            </a:r>
            <a:r>
              <a:rPr lang="ru-RU" b="1" dirty="0" err="1" smtClean="0"/>
              <a:t>object</a:t>
            </a:r>
            <a:r>
              <a:rPr lang="ru-RU" b="1" dirty="0" smtClean="0"/>
              <a:t>).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dirty="0" smtClean="0"/>
              <a:t>В браузере этот объект явно доступен под именем </a:t>
            </a:r>
            <a:r>
              <a:rPr lang="ru-RU" b="1" dirty="0" err="1" smtClean="0"/>
              <a:t>window</a:t>
            </a:r>
            <a:r>
              <a:rPr lang="ru-RU" dirty="0" smtClean="0"/>
              <a:t>. Объект </a:t>
            </a:r>
            <a:r>
              <a:rPr lang="ru-RU" b="1" dirty="0" err="1" smtClean="0"/>
              <a:t>window</a:t>
            </a:r>
            <a:r>
              <a:rPr lang="ru-RU" dirty="0" smtClean="0"/>
              <a:t> одновременно является глобальным объектом и содержит ряд свойств и методов для работы с окном браузера.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Присваивая или читая глобальную переменную, мы, фактически, работаем со свойствами </a:t>
            </a:r>
            <a:r>
              <a:rPr lang="ru-RU" b="1" dirty="0" err="1" smtClean="0"/>
              <a:t>window</a:t>
            </a:r>
            <a:r>
              <a:rPr lang="ru-RU" b="1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" y="1474470"/>
            <a:ext cx="768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Замыкание</a:t>
            </a:r>
            <a:r>
              <a:rPr lang="ru-RU" b="1" dirty="0" smtClean="0"/>
              <a:t> </a:t>
            </a:r>
            <a:r>
              <a:rPr lang="ru-RU" dirty="0" smtClean="0"/>
              <a:t>– это функция вместе со всеми внешними переменными, которые ей доступны</a:t>
            </a:r>
            <a:r>
              <a:rPr lang="ru-RU" dirty="0" smtClean="0"/>
              <a:t>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Тем не менее, в </a:t>
            </a:r>
            <a:r>
              <a:rPr lang="ru-RU" dirty="0" err="1" smtClean="0"/>
              <a:t>JavaScript</a:t>
            </a:r>
            <a:r>
              <a:rPr lang="ru-RU" dirty="0" smtClean="0"/>
              <a:t> есть небольшая терминологическая особенность.</a:t>
            </a:r>
            <a:endParaRPr lang="ru-RU" dirty="0" smtClean="0"/>
          </a:p>
          <a:p>
            <a:pPr algn="just"/>
            <a:r>
              <a:rPr lang="ru-RU" dirty="0" smtClean="0"/>
              <a:t>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en-US" dirty="0" smtClean="0"/>
              <a:t>JavaScript </a:t>
            </a:r>
            <a:r>
              <a:rPr lang="ru-RU" dirty="0" smtClean="0"/>
              <a:t>о</a:t>
            </a:r>
            <a:r>
              <a:rPr lang="ru-RU" dirty="0" smtClean="0"/>
              <a:t>бычно</a:t>
            </a:r>
            <a:r>
              <a:rPr lang="ru-RU" dirty="0" smtClean="0"/>
              <a:t>, говоря «замыкание функции», подразумевают не саму эту функцию, а именно внешние переменные.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Замыкание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25830"/>
            <a:ext cx="7955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ru-RU" dirty="0" smtClean="0"/>
              <a:t>  При </a:t>
            </a:r>
            <a:r>
              <a:rPr lang="ru-RU" b="1" dirty="0" smtClean="0"/>
              <a:t>создании</a:t>
            </a:r>
            <a:r>
              <a:rPr lang="ru-RU" dirty="0" smtClean="0"/>
              <a:t> функция получает скрытое свойство </a:t>
            </a:r>
            <a:r>
              <a:rPr lang="ru-RU" b="1" dirty="0" smtClean="0"/>
              <a:t>[[</a:t>
            </a:r>
            <a:r>
              <a:rPr lang="ru-RU" b="1" dirty="0" err="1" smtClean="0"/>
              <a:t>Scope</a:t>
            </a:r>
            <a:r>
              <a:rPr lang="ru-RU" b="1" dirty="0" smtClean="0"/>
              <a:t>]]</a:t>
            </a:r>
            <a:r>
              <a:rPr lang="ru-RU" dirty="0" smtClean="0"/>
              <a:t>, которое ссылается на лексическое окружение, в котором она была создана.</a:t>
            </a:r>
          </a:p>
          <a:p>
            <a:pPr algn="just">
              <a:buFont typeface="Wingdings" pitchFamily="2" charset="2"/>
              <a:buChar char="§"/>
            </a:pPr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 При </a:t>
            </a:r>
            <a:r>
              <a:rPr lang="ru-RU" b="1" dirty="0" smtClean="0"/>
              <a:t>запуске</a:t>
            </a:r>
            <a:r>
              <a:rPr lang="ru-RU" dirty="0" smtClean="0"/>
              <a:t> функция создает </a:t>
            </a:r>
            <a:r>
              <a:rPr lang="ru-RU" b="1" dirty="0" smtClean="0"/>
              <a:t>объект </a:t>
            </a:r>
            <a:r>
              <a:rPr lang="ru-RU" b="1" dirty="0" err="1" smtClean="0"/>
              <a:t>LexicalEnvironment</a:t>
            </a:r>
            <a:r>
              <a:rPr lang="ru-RU" dirty="0" smtClean="0"/>
              <a:t>, записывает туда аргументы, функции и переменные. В отличие от </a:t>
            </a:r>
            <a:r>
              <a:rPr lang="ru-RU" dirty="0" err="1" smtClean="0"/>
              <a:t>window</a:t>
            </a:r>
            <a:r>
              <a:rPr lang="ru-RU" dirty="0" smtClean="0"/>
              <a:t>, объект </a:t>
            </a:r>
            <a:r>
              <a:rPr lang="ru-RU" dirty="0" err="1" smtClean="0"/>
              <a:t>LexicalEnvironment</a:t>
            </a:r>
            <a:r>
              <a:rPr lang="ru-RU" dirty="0" smtClean="0"/>
              <a:t> является внутренним, он скрыт от прямого доступа. </a:t>
            </a:r>
          </a:p>
          <a:p>
            <a:pPr algn="just">
              <a:buFont typeface="Wingdings" pitchFamily="2" charset="2"/>
              <a:buChar char="§"/>
            </a:pPr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 Интерпретатор</a:t>
            </a:r>
            <a:r>
              <a:rPr lang="ru-RU" dirty="0" smtClean="0"/>
              <a:t>, при доступе к переменной, сначала пытается найти переменную в текущем </a:t>
            </a:r>
            <a:r>
              <a:rPr lang="ru-RU" dirty="0" err="1" smtClean="0"/>
              <a:t>LexicalEnvironment</a:t>
            </a:r>
            <a:r>
              <a:rPr lang="ru-RU" dirty="0" smtClean="0"/>
              <a:t>, а затем, если её нет – ищет во внешнем объекте переменных. Например, в глобальном объекте </a:t>
            </a:r>
            <a:r>
              <a:rPr lang="ru-RU" dirty="0" err="1" smtClean="0"/>
              <a:t>window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через замыкания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871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Приём программирования «модуль» имеет громадное количество вариаций. Его цель – скрыть внутренние детали реализации </a:t>
            </a:r>
            <a:r>
              <a:rPr lang="ru-RU" dirty="0" err="1" smtClean="0"/>
              <a:t>скрипта</a:t>
            </a:r>
            <a:r>
              <a:rPr lang="ru-RU" dirty="0" smtClean="0"/>
              <a:t>. В том числе: временные переменные, константы, вспомогательные мини-функции и т.п</a:t>
            </a:r>
            <a:r>
              <a:rPr lang="ru-RU" dirty="0" smtClean="0"/>
              <a:t>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Такой подход к реализации функционала программы удобен, так как позволяет устранить конфликты между переменными функций, которые в ней задействованы.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Примером использования модулей является большинство библиотек </a:t>
            </a:r>
            <a:r>
              <a:rPr lang="en-US" dirty="0" smtClean="0"/>
              <a:t>JavaScript.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937</TotalTime>
  <Words>46</Words>
  <Application>Microsoft Office PowerPoint</Application>
  <PresentationFormat>Экран (16:9)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Dinamicka template1</vt:lpstr>
      <vt:lpstr>Замыкание</vt:lpstr>
      <vt:lpstr>Глобальный объект</vt:lpstr>
      <vt:lpstr>Замыкание</vt:lpstr>
      <vt:lpstr>Замыкание </vt:lpstr>
      <vt:lpstr>Модули через замыкания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Ledy</cp:lastModifiedBy>
  <cp:revision>70</cp:revision>
  <dcterms:created xsi:type="dcterms:W3CDTF">2015-05-11T21:04:45Z</dcterms:created>
  <dcterms:modified xsi:type="dcterms:W3CDTF">2016-06-09T17:40:16Z</dcterms:modified>
</cp:coreProperties>
</file>