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5971-768E-4159-A95D-0A5E45D27E50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54114-963E-4216-B18C-1A4BD5C9A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8445-B28E-4895-95BD-B3D6A03BFA46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4585-128D-49E9-A921-D70657608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96510"/>
            <a:ext cx="6583680" cy="769441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JavaScript</a:t>
            </a:r>
            <a:endParaRPr lang="en-US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err="1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Раз.личные</a:t>
            </a:r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возможности </a:t>
            </a:r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Типизация данных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268760"/>
            <a:ext cx="85689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 </a:t>
            </a:r>
            <a:r>
              <a:rPr lang="ru-RU" sz="2000" dirty="0" smtClean="0"/>
              <a:t>Оператор </a:t>
            </a:r>
            <a:r>
              <a:rPr lang="en-US" sz="2000" b="1" dirty="0" err="1" smtClean="0"/>
              <a:t>typeof</a:t>
            </a:r>
            <a:r>
              <a:rPr lang="en-US" sz="2000" dirty="0" smtClean="0"/>
              <a:t> (</a:t>
            </a:r>
            <a:r>
              <a:rPr lang="ru-RU" sz="2000" dirty="0" smtClean="0"/>
              <a:t>подходит для работы со значениями примитивных типов</a:t>
            </a:r>
            <a:r>
              <a:rPr lang="en-US" sz="2000" dirty="0" smtClean="0"/>
              <a:t>); 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ru-RU" sz="2000" b="1" dirty="0" smtClean="0"/>
              <a:t>С</a:t>
            </a:r>
            <a:r>
              <a:rPr lang="ru-RU" sz="2000" b="1" dirty="0" smtClean="0"/>
              <a:t>пециальное </a:t>
            </a:r>
            <a:r>
              <a:rPr lang="ru-RU" sz="2000" b="1" dirty="0" smtClean="0"/>
              <a:t>свойство [[</a:t>
            </a:r>
            <a:r>
              <a:rPr lang="ru-RU" sz="2000" b="1" dirty="0" err="1" smtClean="0"/>
              <a:t>Class</a:t>
            </a:r>
            <a:r>
              <a:rPr lang="ru-RU" sz="2000" b="1" dirty="0" smtClean="0"/>
              <a:t>]]</a:t>
            </a:r>
            <a:r>
              <a:rPr lang="en-US" sz="2000" dirty="0" smtClean="0"/>
              <a:t>; </a:t>
            </a:r>
            <a:endParaRPr lang="ru-RU" sz="2000" b="1" dirty="0" smtClean="0"/>
          </a:p>
          <a:p>
            <a:pPr algn="just">
              <a:buFont typeface="Wingdings" pitchFamily="2" charset="2"/>
              <a:buChar char="§"/>
            </a:pPr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endParaRPr lang="en-US" sz="2000" dirty="0" smtClean="0"/>
          </a:p>
          <a:p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 </a:t>
            </a:r>
            <a:r>
              <a:rPr lang="ru-RU" sz="2000" dirty="0" smtClean="0"/>
              <a:t>Оператор </a:t>
            </a:r>
            <a:r>
              <a:rPr lang="ru-RU" sz="2000" b="1" dirty="0" err="1" smtClean="0"/>
              <a:t>instanceof</a:t>
            </a:r>
            <a:r>
              <a:rPr lang="ru-RU" sz="2000" b="1" dirty="0" smtClean="0"/>
              <a:t> </a:t>
            </a:r>
            <a:endParaRPr lang="en-US" sz="2000" dirty="0" smtClean="0"/>
          </a:p>
          <a:p>
            <a:endParaRPr lang="en-US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ru-RU" sz="2000" b="1" dirty="0" smtClean="0"/>
              <a:t>«</a:t>
            </a:r>
            <a:r>
              <a:rPr lang="ru-RU" sz="2000" b="1" dirty="0" smtClean="0"/>
              <a:t>У</a:t>
            </a:r>
            <a:r>
              <a:rPr lang="ru-RU" sz="2000" b="1" dirty="0" smtClean="0"/>
              <a:t>тиная </a:t>
            </a:r>
            <a:r>
              <a:rPr lang="ru-RU" sz="2000" b="1" dirty="0" smtClean="0"/>
              <a:t>типизация»</a:t>
            </a:r>
            <a:r>
              <a:rPr lang="en-US" sz="2000" dirty="0" smtClean="0"/>
              <a:t>. </a:t>
            </a:r>
            <a:r>
              <a:rPr lang="ru-RU" sz="2000" dirty="0" smtClean="0"/>
              <a:t>Её смысл – в проверке  наличия необходимых методов и свойств. 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597666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 = {}.</a:t>
            </a:r>
            <a:r>
              <a:rPr lang="en-US" dirty="0" err="1" smtClean="0"/>
              <a:t>toString</a:t>
            </a:r>
            <a:r>
              <a:rPr lang="en-US" dirty="0" smtClean="0"/>
              <a:t>;  </a:t>
            </a:r>
          </a:p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[1, 2]; alert( </a:t>
            </a:r>
            <a:r>
              <a:rPr lang="en-US" dirty="0" err="1" smtClean="0"/>
              <a:t>toString.call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); // [object Array]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005064"/>
            <a:ext cx="403244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User() {}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user = new User(); </a:t>
            </a:r>
          </a:p>
          <a:p>
            <a:r>
              <a:rPr lang="en-US" dirty="0" smtClean="0"/>
              <a:t>alert( user </a:t>
            </a:r>
            <a:r>
              <a:rPr lang="en-US" dirty="0" err="1" smtClean="0"/>
              <a:t>instanceof</a:t>
            </a:r>
            <a:r>
              <a:rPr lang="en-US" dirty="0" smtClean="0"/>
              <a:t> User ); // true</a:t>
            </a: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en-US" sz="3600" b="1" dirty="0" err="1" smtClean="0"/>
              <a:t>JSON</a:t>
            </a:r>
            <a:r>
              <a:rPr lang="en-US" sz="3600" b="1" dirty="0" smtClean="0"/>
              <a:t> 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3356992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Основные методы для работы с </a:t>
            </a:r>
            <a:r>
              <a:rPr lang="ru-RU" sz="2400" dirty="0" err="1" smtClean="0"/>
              <a:t>JSON</a:t>
            </a:r>
            <a:r>
              <a:rPr lang="ru-RU" sz="2400" dirty="0" smtClean="0"/>
              <a:t> в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 – это:</a:t>
            </a:r>
            <a:r>
              <a:rPr lang="en-US" sz="2400" dirty="0" smtClean="0"/>
              <a:t> </a:t>
            </a:r>
          </a:p>
          <a:p>
            <a:pPr algn="just"/>
            <a:endParaRPr lang="ru-RU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ru-RU" sz="2400" b="1" dirty="0" err="1" smtClean="0"/>
              <a:t>JSON.parse</a:t>
            </a:r>
            <a:r>
              <a:rPr lang="ru-RU" sz="2400" b="1" dirty="0" smtClean="0"/>
              <a:t> 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</a:t>
            </a:r>
            <a:r>
              <a:rPr lang="ru-RU" sz="2400" b="1" dirty="0" err="1" smtClean="0"/>
              <a:t>JSON.stringify</a:t>
            </a:r>
            <a:endParaRPr lang="ru-RU" sz="24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3312368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user = '{ "name": "</a:t>
            </a:r>
            <a:r>
              <a:rPr lang="uk-UA" dirty="0" smtClean="0"/>
              <a:t>Вася", </a:t>
            </a:r>
            <a:endParaRPr lang="en-US" dirty="0" smtClean="0"/>
          </a:p>
          <a:p>
            <a:r>
              <a:rPr lang="uk-UA" dirty="0" smtClean="0"/>
              <a:t>"</a:t>
            </a:r>
            <a:r>
              <a:rPr lang="en-US" dirty="0" smtClean="0"/>
              <a:t>age": 35,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isAdmin</a:t>
            </a:r>
            <a:r>
              <a:rPr lang="en-US" dirty="0" smtClean="0"/>
              <a:t>":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"friends": [0,1,2,3] }';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412776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JSON</a:t>
            </a:r>
            <a:r>
              <a:rPr lang="en-US" sz="2400" b="1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JavaScript Object Notation </a:t>
            </a:r>
            <a:r>
              <a:rPr lang="ru-RU" sz="2400" dirty="0" smtClean="0"/>
              <a:t>)</a:t>
            </a:r>
            <a:r>
              <a:rPr lang="en-US" sz="2400" dirty="0" smtClean="0"/>
              <a:t>– </a:t>
            </a:r>
            <a:r>
              <a:rPr lang="ru-RU" sz="2400" dirty="0" smtClean="0"/>
              <a:t>формат данных, который используется для представления объектов в виде строки.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284984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в формате </a:t>
            </a:r>
            <a:r>
              <a:rPr lang="ru-RU" dirty="0" err="1" smtClean="0"/>
              <a:t>JSO</a:t>
            </a:r>
            <a:r>
              <a:rPr lang="en-US" dirty="0" smtClean="0"/>
              <a:t>N: </a:t>
            </a:r>
            <a:endParaRPr lang="ru-RU" dirty="0" smtClean="0"/>
          </a:p>
          <a:p>
            <a:endParaRPr lang="ru-RU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JavaScript-объекты { ... } 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Массивы [ ... ] или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  Значения одного из типов: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строки в двойных кавычках,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число,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логическое значение </a:t>
            </a:r>
            <a:r>
              <a:rPr lang="ru-RU" dirty="0" err="1" smtClean="0"/>
              <a:t>true</a:t>
            </a:r>
            <a:r>
              <a:rPr lang="ru-RU" dirty="0" smtClean="0"/>
              <a:t>/</a:t>
            </a:r>
            <a:r>
              <a:rPr lang="ru-RU" dirty="0" err="1" smtClean="0"/>
              <a:t>false</a:t>
            </a:r>
            <a:r>
              <a:rPr lang="ru-RU" dirty="0" smtClean="0"/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err="1" smtClean="0"/>
              <a:t>null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3"/>
          </a:xfrm>
        </p:spPr>
        <p:txBody>
          <a:bodyPr/>
          <a:lstStyle/>
          <a:p>
            <a:r>
              <a:rPr lang="en-US" sz="4400" dirty="0" err="1" smtClean="0"/>
              <a:t>setTimeout</a:t>
            </a:r>
            <a:r>
              <a:rPr lang="en-US" sz="4400" dirty="0" smtClean="0"/>
              <a:t> </a:t>
            </a:r>
            <a:r>
              <a:rPr lang="ru-RU" sz="3200" dirty="0" smtClean="0"/>
              <a:t>и</a:t>
            </a:r>
            <a:r>
              <a:rPr lang="ru-RU" sz="4400" dirty="0" smtClean="0"/>
              <a:t> </a:t>
            </a:r>
            <a:r>
              <a:rPr lang="en-US" sz="4400" dirty="0" err="1" smtClean="0"/>
              <a:t>setInterval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28800"/>
            <a:ext cx="410445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setTimeout</a:t>
            </a:r>
            <a:r>
              <a:rPr lang="ru-RU" b="1" dirty="0" smtClean="0"/>
              <a:t> </a:t>
            </a:r>
            <a:r>
              <a:rPr lang="en-US" b="1" dirty="0" smtClean="0"/>
              <a:t>()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dirty="0" smtClean="0"/>
              <a:t>Синтаксис</a:t>
            </a:r>
            <a:r>
              <a:rPr lang="en-US" dirty="0" smtClean="0"/>
              <a:t>: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timerId</a:t>
            </a:r>
            <a:r>
              <a:rPr lang="en-US" dirty="0" smtClean="0"/>
              <a:t> = </a:t>
            </a:r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 / code, delay[, 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...])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4149080"/>
            <a:ext cx="806489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F</a:t>
            </a:r>
            <a:r>
              <a:rPr lang="ru-RU" dirty="0" err="1" smtClean="0"/>
              <a:t>unc</a:t>
            </a:r>
            <a:r>
              <a:rPr lang="ru-RU" dirty="0" smtClean="0"/>
              <a:t>/</a:t>
            </a:r>
            <a:r>
              <a:rPr lang="ru-RU" dirty="0" err="1" smtClean="0"/>
              <a:t>code</a:t>
            </a:r>
            <a:r>
              <a:rPr lang="en-US" dirty="0" smtClean="0"/>
              <a:t> - </a:t>
            </a:r>
            <a:r>
              <a:rPr lang="ru-RU" dirty="0" smtClean="0"/>
              <a:t>Функция или строка кода для исполнения.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D</a:t>
            </a:r>
            <a:r>
              <a:rPr lang="ru-RU" dirty="0" err="1" smtClean="0"/>
              <a:t>elay</a:t>
            </a:r>
            <a:r>
              <a:rPr lang="en-US" dirty="0" smtClean="0"/>
              <a:t>/Interval - </a:t>
            </a:r>
            <a:r>
              <a:rPr lang="ru-RU" dirty="0" smtClean="0"/>
              <a:t>Задержка в </a:t>
            </a:r>
            <a:r>
              <a:rPr lang="ru-RU" dirty="0" err="1" smtClean="0"/>
              <a:t>милисекундах</a:t>
            </a:r>
            <a:r>
              <a:rPr lang="ru-RU" dirty="0" smtClean="0"/>
              <a:t>, 1000 </a:t>
            </a:r>
            <a:r>
              <a:rPr lang="ru-RU" dirty="0" err="1" smtClean="0"/>
              <a:t>милисекунд</a:t>
            </a:r>
            <a:r>
              <a:rPr lang="ru-RU" dirty="0" smtClean="0"/>
              <a:t> равны 1 секунде.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err="1" smtClean="0"/>
              <a:t>arg1</a:t>
            </a:r>
            <a:r>
              <a:rPr lang="ru-RU" dirty="0" smtClean="0"/>
              <a:t>, </a:t>
            </a:r>
            <a:r>
              <a:rPr lang="ru-RU" dirty="0" err="1" smtClean="0"/>
              <a:t>arg2</a:t>
            </a:r>
            <a:r>
              <a:rPr lang="ru-RU" dirty="0" smtClean="0"/>
              <a:t>…</a:t>
            </a:r>
            <a:r>
              <a:rPr lang="en-US" dirty="0" smtClean="0"/>
              <a:t> - </a:t>
            </a:r>
            <a:r>
              <a:rPr lang="ru-RU" dirty="0" smtClean="0"/>
              <a:t>Аргументы, которые нужно передать функции.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1628800"/>
            <a:ext cx="36004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setInterval</a:t>
            </a:r>
            <a:r>
              <a:rPr lang="en-US" b="1" dirty="0" smtClean="0"/>
              <a:t>() </a:t>
            </a:r>
          </a:p>
          <a:p>
            <a:endParaRPr lang="en-US" b="1" dirty="0" smtClean="0"/>
          </a:p>
          <a:p>
            <a:r>
              <a:rPr lang="ru-RU" dirty="0" smtClean="0"/>
              <a:t>Синтаксис</a:t>
            </a:r>
            <a:r>
              <a:rPr lang="en-US" dirty="0" smtClean="0"/>
              <a:t>: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timerId</a:t>
            </a:r>
            <a:r>
              <a:rPr lang="en-US" dirty="0" smtClean="0"/>
              <a:t> = </a:t>
            </a:r>
            <a:r>
              <a:rPr lang="en-US" dirty="0" err="1" smtClean="0"/>
              <a:t>setInterval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 / code, interval[, </a:t>
            </a:r>
            <a:r>
              <a:rPr lang="en-US" dirty="0" err="1" smtClean="0"/>
              <a:t>arg1</a:t>
            </a:r>
            <a:r>
              <a:rPr lang="en-US" dirty="0" smtClean="0"/>
              <a:t>, </a:t>
            </a:r>
            <a:r>
              <a:rPr lang="en-US" dirty="0" err="1" smtClean="0"/>
              <a:t>arg2</a:t>
            </a:r>
            <a:r>
              <a:rPr lang="en-US" dirty="0" smtClean="0"/>
              <a:t>...])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ru-RU" b="1" dirty="0" smtClean="0"/>
              <a:t>Запуск кода из строки</a:t>
            </a:r>
            <a:r>
              <a:rPr lang="ru-RU" sz="4000" b="1" dirty="0" smtClean="0"/>
              <a:t>. </a:t>
            </a:r>
            <a:r>
              <a:rPr lang="en-US" sz="4000" b="1" dirty="0" err="1" smtClean="0"/>
              <a:t>Eval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700808"/>
            <a:ext cx="280831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 = 1; </a:t>
            </a:r>
            <a:endParaRPr lang="ru-RU" dirty="0" smtClean="0"/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 = 2;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dirty="0" smtClean="0"/>
              <a:t>(' alert(a) ');  </a:t>
            </a:r>
            <a:endParaRPr lang="ru-RU" dirty="0" smtClean="0"/>
          </a:p>
          <a:p>
            <a:r>
              <a:rPr lang="en-US" dirty="0" smtClean="0"/>
              <a:t>})()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412776"/>
            <a:ext cx="5328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Функция </a:t>
            </a:r>
            <a:r>
              <a:rPr lang="ru-RU" sz="2400" b="1" dirty="0" err="1" smtClean="0"/>
              <a:t>eval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code</a:t>
            </a:r>
            <a:r>
              <a:rPr lang="ru-RU" sz="2400" b="1" dirty="0" smtClean="0"/>
              <a:t>) </a:t>
            </a:r>
            <a:r>
              <a:rPr lang="ru-RU" sz="2400" dirty="0" smtClean="0"/>
              <a:t>позволяет выполнить код, переданный ей в виде строки.</a:t>
            </a:r>
            <a:r>
              <a:rPr lang="en-US" sz="2400" dirty="0" smtClean="0"/>
              <a:t> </a:t>
            </a:r>
          </a:p>
          <a:p>
            <a:endParaRPr lang="ru-RU" sz="2400" dirty="0" smtClean="0"/>
          </a:p>
          <a:p>
            <a:r>
              <a:rPr lang="ru-RU" sz="2400" dirty="0" smtClean="0"/>
              <a:t>Этот код будет выполнен в </a:t>
            </a:r>
            <a:r>
              <a:rPr lang="ru-RU" sz="2400" i="1" dirty="0" smtClean="0"/>
              <a:t>текущей области видимости</a:t>
            </a:r>
            <a:r>
              <a:rPr lang="ru-RU" sz="2400" dirty="0" smtClean="0"/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221088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Альтернатива методу </a:t>
            </a:r>
            <a:r>
              <a:rPr lang="en-US" sz="2400" dirty="0" err="1" smtClean="0"/>
              <a:t>eval</a:t>
            </a:r>
            <a:r>
              <a:rPr lang="en-US" sz="2400" dirty="0" smtClean="0"/>
              <a:t> – </a:t>
            </a:r>
            <a:r>
              <a:rPr lang="ru-RU" sz="2400" dirty="0" smtClean="0"/>
              <a:t>конструктор </a:t>
            </a:r>
            <a:r>
              <a:rPr lang="en-US" sz="2400" b="1" dirty="0" smtClean="0"/>
              <a:t>new Function.</a:t>
            </a:r>
            <a:r>
              <a:rPr lang="ru-RU" sz="2400" b="1" dirty="0" smtClean="0"/>
              <a:t> </a:t>
            </a:r>
          </a:p>
          <a:p>
            <a:endParaRPr lang="ru-RU" sz="2400" b="1" dirty="0" smtClean="0"/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400" dirty="0" smtClean="0"/>
              <a:t> a = 2, b = 3; </a:t>
            </a:r>
          </a:p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mul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2400" dirty="0" smtClean="0"/>
              <a:t> Function('a, b', '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400" dirty="0" smtClean="0"/>
              <a:t> a * b;'); </a:t>
            </a:r>
          </a:p>
          <a:p>
            <a:r>
              <a:rPr lang="en-US" sz="2400" dirty="0" smtClean="0"/>
              <a:t>alert( </a:t>
            </a:r>
            <a:r>
              <a:rPr lang="en-US" sz="2400" dirty="0" err="1" smtClean="0"/>
              <a:t>mul</a:t>
            </a:r>
            <a:r>
              <a:rPr lang="en-US" sz="2400" dirty="0" smtClean="0"/>
              <a:t>(a, b) ); // 6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en-US" sz="4400" b="1" dirty="0" smtClean="0"/>
              <a:t>try … catch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88840"/>
            <a:ext cx="38164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data = "Has Error";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user = </a:t>
            </a:r>
            <a:r>
              <a:rPr lang="en-US" dirty="0" err="1" smtClean="0"/>
              <a:t>JSON.parse</a:t>
            </a:r>
            <a:r>
              <a:rPr lang="en-US" dirty="0" smtClean="0"/>
              <a:t>(data); alert( </a:t>
            </a:r>
            <a:r>
              <a:rPr lang="en-US" dirty="0" err="1" smtClean="0"/>
              <a:t>user.name</a:t>
            </a:r>
            <a:r>
              <a:rPr lang="en-US" dirty="0" smtClean="0"/>
              <a:t> ); </a:t>
            </a:r>
            <a:r>
              <a:rPr lang="uk-UA" dirty="0" smtClean="0"/>
              <a:t>}</a:t>
            </a:r>
            <a:r>
              <a:rPr lang="en-US" dirty="0" smtClean="0"/>
              <a:t> </a:t>
            </a:r>
            <a:r>
              <a:rPr lang="uk-UA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catch (e) {</a:t>
            </a:r>
          </a:p>
          <a:p>
            <a:pPr algn="just"/>
            <a:r>
              <a:rPr lang="en-US" dirty="0" smtClean="0"/>
              <a:t>alert( "</a:t>
            </a:r>
            <a:r>
              <a:rPr lang="uk-UA" dirty="0" err="1" smtClean="0"/>
              <a:t>Извините</a:t>
            </a:r>
            <a:r>
              <a:rPr lang="uk-UA" dirty="0" smtClean="0"/>
              <a:t>, в </a:t>
            </a:r>
            <a:r>
              <a:rPr lang="uk-UA" dirty="0" err="1" smtClean="0"/>
              <a:t>данных</a:t>
            </a:r>
            <a:r>
              <a:rPr lang="uk-UA" dirty="0" smtClean="0"/>
              <a:t> </a:t>
            </a:r>
            <a:r>
              <a:rPr lang="uk-UA" dirty="0" err="1" smtClean="0"/>
              <a:t>ошибка</a:t>
            </a:r>
            <a:r>
              <a:rPr lang="uk-UA" dirty="0" smtClean="0"/>
              <a:t>, </a:t>
            </a:r>
            <a:r>
              <a:rPr lang="uk-UA" dirty="0" err="1" smtClean="0"/>
              <a:t>мы</a:t>
            </a:r>
            <a:r>
              <a:rPr lang="uk-UA" dirty="0" smtClean="0"/>
              <a:t> </a:t>
            </a:r>
            <a:r>
              <a:rPr lang="uk-UA" dirty="0" err="1" smtClean="0"/>
              <a:t>попробуем</a:t>
            </a:r>
            <a:r>
              <a:rPr lang="uk-UA" dirty="0" smtClean="0"/>
              <a:t> получить </a:t>
            </a:r>
            <a:r>
              <a:rPr lang="uk-UA" dirty="0" err="1" smtClean="0"/>
              <a:t>их</a:t>
            </a:r>
            <a:r>
              <a:rPr lang="uk-UA" dirty="0" smtClean="0"/>
              <a:t> </a:t>
            </a:r>
            <a:r>
              <a:rPr lang="uk-UA" dirty="0" err="1" smtClean="0"/>
              <a:t>ещё</a:t>
            </a:r>
            <a:r>
              <a:rPr lang="uk-UA" dirty="0" smtClean="0"/>
              <a:t> раз" ); </a:t>
            </a:r>
            <a:endParaRPr lang="en-US" dirty="0" smtClean="0"/>
          </a:p>
          <a:p>
            <a:r>
              <a:rPr lang="en-US" dirty="0" smtClean="0"/>
              <a:t>alert( </a:t>
            </a:r>
            <a:r>
              <a:rPr lang="en-US" dirty="0" err="1" smtClean="0"/>
              <a:t>e.name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alert( </a:t>
            </a:r>
            <a:r>
              <a:rPr lang="en-US" dirty="0" err="1" smtClean="0"/>
              <a:t>e.message</a:t>
            </a:r>
            <a:r>
              <a:rPr lang="en-US" dirty="0" smtClean="0"/>
              <a:t> );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Конструкция </a:t>
            </a:r>
            <a:r>
              <a:rPr lang="ru-RU" b="1" dirty="0" err="1" smtClean="0"/>
              <a:t>try</a:t>
            </a:r>
            <a:r>
              <a:rPr lang="en-US" b="1" dirty="0" smtClean="0"/>
              <a:t> </a:t>
            </a:r>
            <a:r>
              <a:rPr lang="ru-RU" b="1" dirty="0" smtClean="0"/>
              <a:t>…</a:t>
            </a:r>
            <a:r>
              <a:rPr lang="en-US" b="1" dirty="0" smtClean="0"/>
              <a:t> </a:t>
            </a:r>
            <a:r>
              <a:rPr lang="ru-RU" b="1" dirty="0" err="1" smtClean="0"/>
              <a:t>catch</a:t>
            </a:r>
            <a:r>
              <a:rPr lang="ru-RU" dirty="0" smtClean="0"/>
              <a:t> состоит из двух основных блоков: </a:t>
            </a:r>
            <a:r>
              <a:rPr lang="ru-RU" b="1" dirty="0" err="1" smtClean="0"/>
              <a:t>try</a:t>
            </a:r>
            <a:r>
              <a:rPr lang="ru-RU" dirty="0" smtClean="0"/>
              <a:t>, и затем</a:t>
            </a:r>
            <a:r>
              <a:rPr lang="en-US" dirty="0" smtClean="0"/>
              <a:t> </a:t>
            </a:r>
            <a:r>
              <a:rPr lang="ru-RU" b="1" dirty="0" err="1" smtClean="0"/>
              <a:t>catch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2060848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 работы </a:t>
            </a:r>
            <a:r>
              <a:rPr lang="en-US" dirty="0" smtClean="0"/>
              <a:t>try … catch: </a:t>
            </a:r>
          </a:p>
          <a:p>
            <a:pPr algn="just"/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Выполняется код внутри блока </a:t>
            </a:r>
            <a:r>
              <a:rPr lang="ru-RU" dirty="0" err="1" smtClean="0"/>
              <a:t>try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Если в нём ошибок нет, то блок </a:t>
            </a:r>
            <a:r>
              <a:rPr lang="ru-RU" dirty="0" err="1" smtClean="0"/>
              <a:t>catch</a:t>
            </a:r>
            <a:r>
              <a:rPr lang="ru-RU" dirty="0" smtClean="0"/>
              <a:t>(</a:t>
            </a:r>
            <a:r>
              <a:rPr lang="ru-RU" dirty="0" err="1" smtClean="0"/>
              <a:t>err</a:t>
            </a:r>
            <a:r>
              <a:rPr lang="ru-RU" dirty="0" smtClean="0"/>
              <a:t>) игнорируется, то есть выполнение доходит до конца </a:t>
            </a:r>
            <a:r>
              <a:rPr lang="ru-RU" dirty="0" err="1" smtClean="0"/>
              <a:t>try</a:t>
            </a:r>
            <a:r>
              <a:rPr lang="ru-RU" dirty="0" smtClean="0"/>
              <a:t> и потом прыгает через </a:t>
            </a:r>
            <a:r>
              <a:rPr lang="ru-RU" dirty="0" err="1" smtClean="0"/>
              <a:t>catch</a:t>
            </a:r>
            <a:r>
              <a:rPr lang="ru-RU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ru-RU" dirty="0" smtClean="0"/>
              <a:t>Если в нём возникнет ошибка, то выполнение </a:t>
            </a:r>
            <a:r>
              <a:rPr lang="ru-RU" dirty="0" err="1" smtClean="0"/>
              <a:t>try</a:t>
            </a:r>
            <a:r>
              <a:rPr lang="ru-RU" dirty="0" smtClean="0"/>
              <a:t> на ней прерывается, и управление прыгает в начало блока </a:t>
            </a:r>
            <a:r>
              <a:rPr lang="ru-RU" dirty="0" err="1" smtClean="0"/>
              <a:t>catch</a:t>
            </a:r>
            <a:r>
              <a:rPr lang="ru-RU" dirty="0" smtClean="0"/>
              <a:t>(</a:t>
            </a:r>
            <a:r>
              <a:rPr lang="ru-RU" dirty="0" err="1" smtClean="0"/>
              <a:t>err</a:t>
            </a:r>
            <a:r>
              <a:rPr lang="ru-RU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345</Words>
  <Application>Microsoft Office PowerPoint</Application>
  <PresentationFormat>Экран (4:3)</PresentationFormat>
  <Paragraphs>91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 JavaScript</vt:lpstr>
      <vt:lpstr>Типизация данных</vt:lpstr>
      <vt:lpstr>JSON  </vt:lpstr>
      <vt:lpstr>setTimeout и setInterval</vt:lpstr>
      <vt:lpstr>Запуск кода из строки. Eval</vt:lpstr>
      <vt:lpstr>try … catch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JavaScript</dc:title>
  <dc:creator>Ledy</dc:creator>
  <cp:lastModifiedBy>Ledy</cp:lastModifiedBy>
  <cp:revision>33</cp:revision>
  <dcterms:created xsi:type="dcterms:W3CDTF">2016-06-13T20:58:25Z</dcterms:created>
  <dcterms:modified xsi:type="dcterms:W3CDTF">2016-06-16T13:15:37Z</dcterms:modified>
</cp:coreProperties>
</file>