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0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События в </a:t>
            </a:r>
            <a:r>
              <a:rPr lang="en-US" sz="4400" dirty="0" err="1" smtClean="0">
                <a:solidFill>
                  <a:srgbClr val="7564BC"/>
                </a:solidFill>
              </a:rPr>
              <a:t>ReactJS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Synthetic Event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77048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События в </a:t>
            </a:r>
            <a:r>
              <a:rPr lang="en-US" sz="2000" dirty="0" err="1" smtClean="0">
                <a:latin typeface="Calibri" pitchFamily="34" charset="0"/>
              </a:rPr>
              <a:t>ReactJS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представляют собой экземпляры синтетического события(</a:t>
            </a:r>
            <a:r>
              <a:rPr lang="en-US" sz="2000" dirty="0" smtClean="0">
                <a:latin typeface="Calibri" pitchFamily="34" charset="0"/>
              </a:rPr>
              <a:t>Synthetic Event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err="1" smtClean="0">
                <a:latin typeface="Calibri" pitchFamily="34" charset="0"/>
              </a:rPr>
              <a:t>кроссбраузерной</a:t>
            </a:r>
            <a:r>
              <a:rPr lang="ru-RU" sz="2000" dirty="0" smtClean="0">
                <a:latin typeface="Calibri" pitchFamily="34" charset="0"/>
              </a:rPr>
              <a:t> обертки над </a:t>
            </a:r>
            <a:r>
              <a:rPr lang="ru-RU" sz="2000" dirty="0" err="1" smtClean="0">
                <a:latin typeface="Calibri" pitchFamily="34" charset="0"/>
              </a:rPr>
              <a:t>нативным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браузерным</a:t>
            </a:r>
            <a:r>
              <a:rPr lang="ru-RU" sz="2000" dirty="0" smtClean="0">
                <a:latin typeface="Calibri" pitchFamily="34" charset="0"/>
              </a:rPr>
              <a:t> событием. 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Свойства </a:t>
            </a:r>
            <a:r>
              <a:rPr lang="en-US" sz="2000" dirty="0" smtClean="0">
                <a:latin typeface="Calibri" pitchFamily="34" charset="0"/>
              </a:rPr>
              <a:t>Synthetic Event: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356992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boolean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bubbles 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boolean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cancelable </a:t>
            </a:r>
            <a:r>
              <a:rPr lang="en-US" sz="2000" dirty="0" err="1">
                <a:latin typeface="Calibri" pitchFamily="34" charset="0"/>
              </a:rPr>
              <a:t>DOMEventTarget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currentTarget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boolean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defaultPrevented</a:t>
            </a: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number </a:t>
            </a:r>
            <a:r>
              <a:rPr lang="en-US" sz="2000" b="1" dirty="0" err="1">
                <a:latin typeface="Calibri" pitchFamily="34" charset="0"/>
              </a:rPr>
              <a:t>eventPhase</a:t>
            </a: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boolean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i</a:t>
            </a:r>
            <a:r>
              <a:rPr lang="en-US" sz="2000" b="1" dirty="0" err="1">
                <a:latin typeface="Calibri" pitchFamily="34" charset="0"/>
              </a:rPr>
              <a:t>sTrusted</a:t>
            </a: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DOMEvent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nativeEvent</a:t>
            </a: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7536" y="3356992"/>
            <a:ext cx="41764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void </a:t>
            </a:r>
            <a:r>
              <a:rPr lang="en-US" sz="2000" b="1" dirty="0" err="1" smtClean="0">
                <a:latin typeface="Calibri" pitchFamily="34" charset="0"/>
              </a:rPr>
              <a:t>preventDefault</a:t>
            </a:r>
            <a:r>
              <a:rPr lang="en-US" sz="2000" b="1" dirty="0" smtClean="0">
                <a:latin typeface="Calibri" pitchFamily="34" charset="0"/>
              </a:rPr>
              <a:t>() </a:t>
            </a:r>
          </a:p>
          <a:p>
            <a:r>
              <a:rPr lang="en-US" sz="2000" dirty="0" err="1" smtClean="0">
                <a:latin typeface="Calibri" pitchFamily="34" charset="0"/>
              </a:rPr>
              <a:t>boolean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isDefaultPrevented</a:t>
            </a:r>
            <a:r>
              <a:rPr lang="en-US" sz="2000" b="1" dirty="0" smtClean="0">
                <a:latin typeface="Calibri" pitchFamily="34" charset="0"/>
              </a:rPr>
              <a:t>() </a:t>
            </a:r>
          </a:p>
          <a:p>
            <a:r>
              <a:rPr lang="en-US" sz="2000" dirty="0" smtClean="0">
                <a:latin typeface="Calibri" pitchFamily="34" charset="0"/>
              </a:rPr>
              <a:t>void </a:t>
            </a:r>
            <a:r>
              <a:rPr lang="en-US" sz="2000" b="1" dirty="0" err="1" smtClean="0">
                <a:latin typeface="Calibri" pitchFamily="34" charset="0"/>
              </a:rPr>
              <a:t>stopPropagation</a:t>
            </a:r>
            <a:r>
              <a:rPr lang="en-US" sz="2000" b="1" dirty="0" smtClean="0">
                <a:latin typeface="Calibri" pitchFamily="34" charset="0"/>
              </a:rPr>
              <a:t>() </a:t>
            </a:r>
          </a:p>
          <a:p>
            <a:r>
              <a:rPr lang="en-US" sz="2000" dirty="0" err="1" smtClean="0">
                <a:latin typeface="Calibri" pitchFamily="34" charset="0"/>
              </a:rPr>
              <a:t>boolean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isPropagationStopped</a:t>
            </a:r>
            <a:r>
              <a:rPr lang="en-US" sz="2000" b="1" dirty="0" smtClean="0">
                <a:latin typeface="Calibri" pitchFamily="34" charset="0"/>
              </a:rPr>
              <a:t>()</a:t>
            </a:r>
          </a:p>
          <a:p>
            <a:r>
              <a:rPr lang="en-US" sz="2000" dirty="0" err="1" smtClean="0">
                <a:latin typeface="Calibri" pitchFamily="34" charset="0"/>
              </a:rPr>
              <a:t>DOMEventTarget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target </a:t>
            </a:r>
          </a:p>
          <a:p>
            <a:r>
              <a:rPr lang="en-US" sz="2000" dirty="0" smtClean="0">
                <a:latin typeface="Calibri" pitchFamily="34" charset="0"/>
              </a:rPr>
              <a:t>number </a:t>
            </a:r>
            <a:r>
              <a:rPr lang="en-US" sz="2000" b="1" dirty="0" err="1" smtClean="0">
                <a:latin typeface="Calibri" pitchFamily="34" charset="0"/>
              </a:rPr>
              <a:t>timeStamp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r>
              <a:rPr lang="en-US" sz="2000" dirty="0" smtClean="0">
                <a:latin typeface="Calibri" pitchFamily="34" charset="0"/>
              </a:rPr>
              <a:t>string</a:t>
            </a:r>
            <a:r>
              <a:rPr lang="en-US" sz="2000" b="1" dirty="0" smtClean="0">
                <a:latin typeface="Calibri" pitchFamily="34" charset="0"/>
              </a:rPr>
              <a:t> type</a:t>
            </a:r>
            <a:endParaRPr lang="uk-UA" sz="2000" b="1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</a:t>
            </a:r>
            <a:r>
              <a:rPr lang="ru-RU" dirty="0" err="1" smtClean="0"/>
              <a:t>ъединение</a:t>
            </a:r>
            <a:r>
              <a:rPr lang="ru-RU" dirty="0" smtClean="0"/>
              <a:t> событий(</a:t>
            </a:r>
            <a:r>
              <a:rPr lang="en-US" dirty="0" smtClean="0"/>
              <a:t>Event Pooling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Синтетическое событие участвует в объединении событий(</a:t>
            </a:r>
            <a:r>
              <a:rPr lang="en-US" sz="2400" dirty="0" smtClean="0">
                <a:latin typeface="Calibri" pitchFamily="34" charset="0"/>
              </a:rPr>
              <a:t>Event pooling</a:t>
            </a:r>
            <a:r>
              <a:rPr lang="ru-RU" sz="2400" dirty="0" smtClean="0">
                <a:latin typeface="Calibri" pitchFamily="34" charset="0"/>
              </a:rPr>
              <a:t>)</a:t>
            </a:r>
            <a:r>
              <a:rPr lang="en-US" sz="2400" dirty="0" smtClean="0">
                <a:latin typeface="Calibri" pitchFamily="34" charset="0"/>
              </a:rPr>
              <a:t>. </a:t>
            </a:r>
            <a:r>
              <a:rPr lang="ru-RU" sz="2400" dirty="0" smtClean="0">
                <a:latin typeface="Calibri" pitchFamily="34" charset="0"/>
              </a:rPr>
              <a:t>Это означает, что объект </a:t>
            </a:r>
            <a:r>
              <a:rPr lang="en-US" sz="2400" dirty="0" smtClean="0">
                <a:latin typeface="Calibri" pitchFamily="34" charset="0"/>
              </a:rPr>
              <a:t>Synthetic Event </a:t>
            </a:r>
            <a:r>
              <a:rPr lang="ru-RU" sz="2400" dirty="0" smtClean="0">
                <a:latin typeface="Calibri" pitchFamily="34" charset="0"/>
              </a:rPr>
              <a:t>будет использован многократно, а его свойства удалены после завершения выполнения </a:t>
            </a:r>
            <a:r>
              <a:rPr lang="en-US" sz="2400" dirty="0" smtClean="0">
                <a:latin typeface="Calibri" pitchFamily="34" charset="0"/>
              </a:rPr>
              <a:t>callback-</a:t>
            </a:r>
            <a:r>
              <a:rPr lang="ru-RU" sz="2400" dirty="0" smtClean="0">
                <a:latin typeface="Calibri" pitchFamily="34" charset="0"/>
              </a:rPr>
              <a:t>функции. </a:t>
            </a:r>
          </a:p>
          <a:p>
            <a:pPr>
              <a:buFont typeface="Arial" pitchFamily="34" charset="0"/>
              <a:buChar char="•"/>
            </a:pPr>
            <a:endParaRPr lang="ru-RU" sz="24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Для асинхронного доступа к свойствам конкретного события следует использовать метод </a:t>
            </a:r>
            <a:r>
              <a:rPr lang="en-US" sz="2400" dirty="0" err="1" smtClean="0">
                <a:latin typeface="Calibri" pitchFamily="34" charset="0"/>
              </a:rPr>
              <a:t>event.persist</a:t>
            </a:r>
            <a:r>
              <a:rPr lang="en-US" sz="2400" dirty="0" smtClean="0">
                <a:latin typeface="Calibri" pitchFamily="34" charset="0"/>
              </a:rPr>
              <a:t>() 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en-US" dirty="0" err="1" smtClean="0"/>
              <a:t>ReactJS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7056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Назначение обработчика события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для обработки события на этапе всплытия</a:t>
            </a:r>
            <a:r>
              <a:rPr lang="en-US" sz="2400" dirty="0" smtClean="0">
                <a:latin typeface="Calibri" pitchFamily="34" charset="0"/>
              </a:rPr>
              <a:t>(bubbling phase):  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&lt;</a:t>
            </a:r>
            <a:r>
              <a:rPr lang="en-US" sz="2400" dirty="0" err="1" smtClean="0">
                <a:latin typeface="Calibri" pitchFamily="34" charset="0"/>
              </a:rPr>
              <a:t>elem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on</a:t>
            </a:r>
            <a:r>
              <a:rPr lang="en-US" sz="2400" b="1" dirty="0" err="1" smtClean="0">
                <a:latin typeface="Calibri" pitchFamily="34" charset="0"/>
              </a:rPr>
              <a:t>Event</a:t>
            </a:r>
            <a:r>
              <a:rPr lang="en-US" sz="2400" dirty="0" smtClean="0">
                <a:latin typeface="Calibri" pitchFamily="34" charset="0"/>
              </a:rPr>
              <a:t>={</a:t>
            </a:r>
            <a:r>
              <a:rPr lang="en-US" sz="2400" dirty="0" err="1" smtClean="0">
                <a:latin typeface="Calibri" pitchFamily="34" charset="0"/>
              </a:rPr>
              <a:t>eventHandler</a:t>
            </a:r>
            <a:r>
              <a:rPr lang="en-US" sz="2400" dirty="0" smtClean="0">
                <a:latin typeface="Calibri" pitchFamily="34" charset="0"/>
              </a:rPr>
              <a:t>}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/&gt;  </a:t>
            </a:r>
          </a:p>
          <a:p>
            <a:endParaRPr lang="en-US" sz="24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Назначение обработчика события для обработки на этапе перехвата</a:t>
            </a:r>
            <a:r>
              <a:rPr lang="en-US" sz="2400" dirty="0" smtClean="0">
                <a:latin typeface="Calibri" pitchFamily="34" charset="0"/>
              </a:rPr>
              <a:t>(capturing phase):  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&lt;</a:t>
            </a:r>
            <a:r>
              <a:rPr lang="en-US" sz="2400" dirty="0" err="1" smtClean="0">
                <a:latin typeface="Calibri" pitchFamily="34" charset="0"/>
              </a:rPr>
              <a:t>elem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on</a:t>
            </a:r>
            <a:r>
              <a:rPr lang="en-US" sz="2400" b="1" dirty="0" err="1" smtClean="0">
                <a:latin typeface="Calibri" pitchFamily="34" charset="0"/>
              </a:rPr>
              <a:t>Event</a:t>
            </a:r>
            <a:r>
              <a:rPr lang="en-US" sz="2400" dirty="0" err="1" smtClean="0">
                <a:latin typeface="Calibri" pitchFamily="34" charset="0"/>
              </a:rPr>
              <a:t>Capture</a:t>
            </a:r>
            <a:r>
              <a:rPr lang="en-US" sz="2400" dirty="0" smtClean="0">
                <a:latin typeface="Calibri" pitchFamily="34" charset="0"/>
              </a:rPr>
              <a:t>={</a:t>
            </a:r>
            <a:r>
              <a:rPr lang="en-US" sz="2400" dirty="0" err="1" smtClean="0">
                <a:latin typeface="Calibri" pitchFamily="34" charset="0"/>
              </a:rPr>
              <a:t>eventHandler</a:t>
            </a:r>
            <a:r>
              <a:rPr lang="en-US" sz="2400" dirty="0" smtClean="0">
                <a:latin typeface="Calibri" pitchFamily="34" charset="0"/>
              </a:rPr>
              <a:t>} /&gt;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r>
              <a:rPr lang="ru-RU" sz="2400" dirty="0" smtClean="0"/>
              <a:t> </a:t>
            </a:r>
            <a:r>
              <a:rPr lang="en-US" dirty="0" err="1" smtClean="0"/>
              <a:t>ReactJS</a:t>
            </a:r>
            <a:endParaRPr lang="uk-UA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484784"/>
            <a:ext cx="28083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События мыши</a:t>
            </a:r>
            <a:r>
              <a:rPr lang="en-US" sz="2000" dirty="0" smtClean="0">
                <a:latin typeface="Calibri" pitchFamily="34" charset="0"/>
              </a:rPr>
              <a:t>: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onClick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onContextMenu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onDoubleClick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onDrag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onDrop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onMouseDown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onMouseEnter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onMouseLeave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onMouseMove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onMouseOut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onMouseOver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onMouseUp</a:t>
            </a:r>
            <a:endParaRPr lang="uk-UA" sz="20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556792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События форм</a:t>
            </a:r>
            <a:r>
              <a:rPr lang="en-US" sz="2000" dirty="0" smtClean="0">
                <a:latin typeface="Calibri" pitchFamily="34" charset="0"/>
              </a:rPr>
              <a:t>: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onChange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onInput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onSubmit</a:t>
            </a:r>
            <a:endParaRPr lang="en-US" sz="2000" b="1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47971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События выделения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onSelect</a:t>
            </a:r>
            <a:endParaRPr lang="uk-U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357301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</a:t>
            </a:r>
            <a:r>
              <a:rPr lang="ru-RU" dirty="0" smtClean="0"/>
              <a:t>события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onScroll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en-US" dirty="0" err="1" smtClean="0"/>
              <a:t>ReactJS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62880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Пример обработчика события</a:t>
            </a:r>
            <a:r>
              <a:rPr lang="en-US" sz="2400" dirty="0" smtClean="0">
                <a:latin typeface="Calibri" pitchFamily="34" charset="0"/>
              </a:rPr>
              <a:t>: </a:t>
            </a:r>
            <a:endParaRPr lang="uk-UA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636912"/>
            <a:ext cx="864096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Demo = </a:t>
            </a:r>
            <a:r>
              <a:rPr lang="en-US" dirty="0" err="1" smtClean="0"/>
              <a:t>React.createClass</a:t>
            </a:r>
            <a:r>
              <a:rPr lang="en-US" dirty="0" smtClean="0"/>
              <a:t>({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err="1" smtClean="0"/>
              <a:t>clickHandler</a:t>
            </a:r>
            <a:r>
              <a:rPr lang="en-US" dirty="0" smtClean="0"/>
              <a:t>: function(e) {</a:t>
            </a:r>
          </a:p>
          <a:p>
            <a:r>
              <a:rPr lang="en-US" dirty="0" smtClean="0"/>
              <a:t>		alert(‘You clicked a button!’); </a:t>
            </a:r>
          </a:p>
          <a:p>
            <a:r>
              <a:rPr lang="en-US" dirty="0"/>
              <a:t>	</a:t>
            </a:r>
            <a:r>
              <a:rPr lang="en-US" dirty="0" smtClean="0"/>
              <a:t>	console.log(e); </a:t>
            </a:r>
            <a:endParaRPr lang="en-US" dirty="0"/>
          </a:p>
          <a:p>
            <a:r>
              <a:rPr lang="en-US" dirty="0" smtClean="0"/>
              <a:t>	}, </a:t>
            </a:r>
          </a:p>
          <a:p>
            <a:r>
              <a:rPr lang="en-US" dirty="0" smtClean="0"/>
              <a:t>	render: function() {</a:t>
            </a:r>
          </a:p>
          <a:p>
            <a:r>
              <a:rPr lang="en-US" dirty="0" smtClean="0"/>
              <a:t>		return &lt;button </a:t>
            </a:r>
            <a:r>
              <a:rPr lang="en-US" b="1" dirty="0" smtClean="0"/>
              <a:t>onClick={</a:t>
            </a:r>
            <a:r>
              <a:rPr lang="en-US" b="1" dirty="0" err="1" smtClean="0"/>
              <a:t>this.clickHandler</a:t>
            </a:r>
            <a:r>
              <a:rPr lang="en-US" b="1" dirty="0" smtClean="0"/>
              <a:t>}</a:t>
            </a:r>
            <a:r>
              <a:rPr lang="en-US" dirty="0" smtClean="0"/>
              <a:t>&gt;Click me!&lt;/button&gt;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})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77</TotalTime>
  <Words>218</Words>
  <Application>Microsoft Office PowerPoint</Application>
  <PresentationFormat>Экран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React JS</vt:lpstr>
      <vt:lpstr>Synthetic Event </vt:lpstr>
      <vt:lpstr>Объединение событий(Event Pooling)</vt:lpstr>
      <vt:lpstr>События ReactJS</vt:lpstr>
      <vt:lpstr>События ReactJS</vt:lpstr>
      <vt:lpstr>События ReactJS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21</cp:revision>
  <dcterms:created xsi:type="dcterms:W3CDTF">2016-07-17T18:08:29Z</dcterms:created>
  <dcterms:modified xsi:type="dcterms:W3CDTF">2016-07-17T19:25:40Z</dcterms:modified>
</cp:coreProperties>
</file>