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400" dirty="0" smtClean="0">
                <a:solidFill>
                  <a:srgbClr val="7564BC"/>
                </a:solidFill>
              </a:rPr>
              <a:t>Маршрутизация в </a:t>
            </a:r>
            <a:r>
              <a:rPr lang="en-US" sz="4400" dirty="0" err="1" smtClean="0">
                <a:solidFill>
                  <a:srgbClr val="7564BC"/>
                </a:solidFill>
              </a:rPr>
              <a:t>ReactJS</a:t>
            </a:r>
            <a:endParaRPr 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react-router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r</a:t>
            </a:r>
            <a:r>
              <a:rPr lang="en-US" b="1" dirty="0" smtClean="0">
                <a:latin typeface="Calibri" pitchFamily="34" charset="0"/>
              </a:rPr>
              <a:t>eact-router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библиотека для маршрутизации с использованием </a:t>
            </a:r>
            <a:r>
              <a:rPr lang="en-US" dirty="0" err="1" smtClean="0">
                <a:latin typeface="Calibri" pitchFamily="34" charset="0"/>
              </a:rPr>
              <a:t>ReactJS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Пример использования</a:t>
            </a:r>
            <a:r>
              <a:rPr lang="en-US" dirty="0" smtClean="0">
                <a:latin typeface="Calibri" pitchFamily="34" charset="0"/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72008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ReactDOM</a:t>
            </a:r>
            <a:r>
              <a:rPr lang="en-US" dirty="0" err="1"/>
              <a:t>.</a:t>
            </a:r>
            <a:r>
              <a:rPr lang="en-US" dirty="0" err="1" smtClean="0"/>
              <a:t>render</a:t>
            </a:r>
            <a:r>
              <a:rPr lang="en-US" dirty="0" smtClean="0"/>
              <a:t>(( </a:t>
            </a:r>
          </a:p>
          <a:p>
            <a:r>
              <a:rPr lang="en-US" dirty="0"/>
              <a:t> </a:t>
            </a:r>
            <a:r>
              <a:rPr lang="en-US" dirty="0" smtClean="0"/>
              <a:t>     &lt;Router history</a:t>
            </a:r>
            <a:r>
              <a:rPr lang="en-US" dirty="0"/>
              <a:t>=</a:t>
            </a:r>
            <a:r>
              <a:rPr lang="en-US" dirty="0" smtClean="0"/>
              <a:t>{hashHistory}&gt;</a:t>
            </a:r>
          </a:p>
          <a:p>
            <a:r>
              <a:rPr lang="en-US" dirty="0"/>
              <a:t> </a:t>
            </a:r>
            <a:r>
              <a:rPr lang="en-US" dirty="0" smtClean="0"/>
              <a:t>          &lt;Route path</a:t>
            </a:r>
            <a:r>
              <a:rPr lang="en-US" dirty="0"/>
              <a:t>="/"</a:t>
            </a:r>
            <a:r>
              <a:rPr lang="en-US" dirty="0" smtClean="0"/>
              <a:t> component</a:t>
            </a:r>
            <a:r>
              <a:rPr lang="en-US" dirty="0"/>
              <a:t>=</a:t>
            </a:r>
            <a:r>
              <a:rPr lang="en-US" dirty="0" smtClean="0"/>
              <a:t>{App}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&lt;</a:t>
            </a:r>
            <a:r>
              <a:rPr lang="en-US" dirty="0" err="1" smtClean="0"/>
              <a:t>IndexRoute</a:t>
            </a:r>
            <a:r>
              <a:rPr lang="en-US" dirty="0" smtClean="0"/>
              <a:t> component</a:t>
            </a:r>
            <a:r>
              <a:rPr lang="en-US" dirty="0"/>
              <a:t>=</a:t>
            </a:r>
            <a:r>
              <a:rPr lang="en-US" dirty="0" smtClean="0"/>
              <a:t>{Home} </a:t>
            </a:r>
            <a:r>
              <a:rPr lang="en-US" dirty="0"/>
              <a:t>/&gt;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&lt;Route path</a:t>
            </a:r>
            <a:r>
              <a:rPr lang="en-US" dirty="0"/>
              <a:t>="about"</a:t>
            </a:r>
            <a:r>
              <a:rPr lang="en-US" dirty="0" smtClean="0"/>
              <a:t> component</a:t>
            </a:r>
            <a:r>
              <a:rPr lang="en-US" dirty="0"/>
              <a:t>=</a:t>
            </a:r>
            <a:r>
              <a:rPr lang="en-US" dirty="0" smtClean="0"/>
              <a:t>{About} </a:t>
            </a:r>
            <a:r>
              <a:rPr lang="en-US" dirty="0"/>
              <a:t>/&gt;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&lt;Route path</a:t>
            </a:r>
            <a:r>
              <a:rPr lang="en-US" dirty="0"/>
              <a:t>="inbox"</a:t>
            </a:r>
            <a:r>
              <a:rPr lang="en-US" dirty="0" smtClean="0"/>
              <a:t> component</a:t>
            </a:r>
            <a:r>
              <a:rPr lang="en-US" dirty="0"/>
              <a:t>=</a:t>
            </a:r>
            <a:r>
              <a:rPr lang="en-US" dirty="0" smtClean="0"/>
              <a:t>{Inbox} </a:t>
            </a:r>
            <a:r>
              <a:rPr lang="en-US" dirty="0"/>
              <a:t>/&gt;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&lt;/Route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&lt;/Router</a:t>
            </a:r>
            <a:r>
              <a:rPr lang="en-US" dirty="0"/>
              <a:t>&gt;</a:t>
            </a:r>
            <a:r>
              <a:rPr lang="en-US" dirty="0" smtClean="0"/>
              <a:t> ), </a:t>
            </a:r>
            <a:r>
              <a:rPr lang="en-US" dirty="0" err="1"/>
              <a:t>document</a:t>
            </a:r>
            <a:r>
              <a:rPr lang="en-US" dirty="0" err="1" smtClean="0"/>
              <a:t>.</a:t>
            </a:r>
            <a:r>
              <a:rPr lang="en-US" dirty="0" err="1"/>
              <a:t>body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Как видно из примера, </a:t>
            </a:r>
            <a:r>
              <a:rPr lang="en-US" dirty="0" smtClean="0">
                <a:latin typeface="Calibri" pitchFamily="34" charset="0"/>
              </a:rPr>
              <a:t>react-router </a:t>
            </a:r>
            <a:r>
              <a:rPr lang="ru-RU" dirty="0" smtClean="0">
                <a:latin typeface="Calibri" pitchFamily="34" charset="0"/>
              </a:rPr>
              <a:t>поддерживает вложенные пути. 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react-router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</a:rPr>
              <a:t>react-router </a:t>
            </a:r>
            <a:r>
              <a:rPr lang="ru-RU" dirty="0" smtClean="0">
                <a:latin typeface="Calibri" pitchFamily="34" charset="0"/>
              </a:rPr>
              <a:t>также есть возможность задавать конфигурацию маршрутизации в виде обычного </a:t>
            </a:r>
            <a:r>
              <a:rPr lang="en-US" dirty="0" smtClean="0">
                <a:latin typeface="Calibri" pitchFamily="34" charset="0"/>
              </a:rPr>
              <a:t>JS-</a:t>
            </a:r>
            <a:r>
              <a:rPr lang="ru-RU" dirty="0" smtClean="0">
                <a:latin typeface="Calibri" pitchFamily="34" charset="0"/>
              </a:rPr>
              <a:t>объекта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16832"/>
            <a:ext cx="748883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routes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=</a:t>
            </a:r>
            <a:r>
              <a:rPr lang="en-US" dirty="0" smtClean="0">
                <a:latin typeface="Calibri" pitchFamily="34" charset="0"/>
              </a:rPr>
              <a:t> {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path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'/'</a:t>
            </a:r>
            <a:r>
              <a:rPr lang="en-US" dirty="0" smtClean="0">
                <a:latin typeface="Calibri" pitchFamily="34" charset="0"/>
              </a:rPr>
              <a:t>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component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App,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indexRoute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{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component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Home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},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childRoutes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[ {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path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'about'</a:t>
            </a:r>
            <a:r>
              <a:rPr lang="en-US" dirty="0" smtClean="0">
                <a:latin typeface="Calibri" pitchFamily="34" charset="0"/>
              </a:rPr>
              <a:t>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component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About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},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{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path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'inbox'</a:t>
            </a:r>
            <a:r>
              <a:rPr lang="en-US" dirty="0" smtClean="0">
                <a:latin typeface="Calibri" pitchFamily="34" charset="0"/>
              </a:rPr>
              <a:t>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component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Inbox </a:t>
            </a:r>
          </a:p>
          <a:p>
            <a:r>
              <a:rPr lang="en-US" dirty="0" smtClean="0">
                <a:latin typeface="Calibri" pitchFamily="34" charset="0"/>
              </a:rPr>
              <a:t>       }, ] </a:t>
            </a:r>
          </a:p>
          <a:p>
            <a:r>
              <a:rPr lang="en-US" dirty="0" smtClean="0">
                <a:latin typeface="Calibri" pitchFamily="34" charset="0"/>
              </a:rPr>
              <a:t>} </a:t>
            </a:r>
          </a:p>
          <a:p>
            <a:r>
              <a:rPr lang="en-US" dirty="0" smtClean="0">
                <a:latin typeface="Calibri" pitchFamily="34" charset="0"/>
              </a:rPr>
              <a:t>render(</a:t>
            </a:r>
            <a:r>
              <a:rPr lang="en-US" dirty="0">
                <a:latin typeface="Calibri" pitchFamily="34" charset="0"/>
              </a:rPr>
              <a:t>&lt;</a:t>
            </a:r>
            <a:r>
              <a:rPr lang="en-US" dirty="0" smtClean="0">
                <a:latin typeface="Calibri" pitchFamily="34" charset="0"/>
              </a:rPr>
              <a:t>Router history={hashHistory} routes</a:t>
            </a:r>
            <a:r>
              <a:rPr lang="en-US" dirty="0">
                <a:latin typeface="Calibri" pitchFamily="34" charset="0"/>
              </a:rPr>
              <a:t>=</a:t>
            </a:r>
            <a:r>
              <a:rPr lang="en-US" dirty="0" smtClean="0">
                <a:latin typeface="Calibri" pitchFamily="34" charset="0"/>
              </a:rPr>
              <a:t>{routes} /&gt;, </a:t>
            </a:r>
            <a:r>
              <a:rPr lang="en-US" dirty="0" err="1" smtClean="0">
                <a:latin typeface="Calibri" pitchFamily="34" charset="0"/>
              </a:rPr>
              <a:t>document.body</a:t>
            </a:r>
            <a:r>
              <a:rPr lang="en-US" dirty="0" smtClean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70567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В </a:t>
            </a:r>
            <a:r>
              <a:rPr lang="en-US" sz="2000" dirty="0" smtClean="0">
                <a:latin typeface="Calibri" pitchFamily="34" charset="0"/>
              </a:rPr>
              <a:t>react-router </a:t>
            </a:r>
            <a:r>
              <a:rPr lang="ru-RU" sz="2000" dirty="0" smtClean="0">
                <a:latin typeface="Calibri" pitchFamily="34" charset="0"/>
              </a:rPr>
              <a:t>доступно два вида истории</a:t>
            </a:r>
            <a:r>
              <a:rPr lang="en-US" sz="2000" dirty="0" smtClean="0">
                <a:latin typeface="Calibri" pitchFamily="34" charset="0"/>
              </a:rPr>
              <a:t>: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hashHistory – </a:t>
            </a:r>
            <a:r>
              <a:rPr lang="ru-RU" sz="2000" dirty="0" smtClean="0">
                <a:latin typeface="Calibri" pitchFamily="34" charset="0"/>
              </a:rPr>
              <a:t>Использует символ </a:t>
            </a:r>
            <a:r>
              <a:rPr lang="en-US" sz="2000" dirty="0" smtClean="0">
                <a:latin typeface="Calibri" pitchFamily="34" charset="0"/>
              </a:rPr>
              <a:t># </a:t>
            </a:r>
            <a:r>
              <a:rPr lang="ru-RU" sz="2000" dirty="0" smtClean="0">
                <a:latin typeface="Calibri" pitchFamily="34" charset="0"/>
              </a:rPr>
              <a:t>при генерации </a:t>
            </a:r>
            <a:r>
              <a:rPr lang="en-US" sz="2000" dirty="0" smtClean="0">
                <a:latin typeface="Calibri" pitchFamily="34" charset="0"/>
              </a:rPr>
              <a:t>URL. </a:t>
            </a:r>
            <a:r>
              <a:rPr lang="ru-RU" sz="2000" dirty="0" smtClean="0">
                <a:latin typeface="Calibri" pitchFamily="34" charset="0"/>
              </a:rPr>
              <a:t>Например</a:t>
            </a:r>
            <a:r>
              <a:rPr lang="en-US" sz="2000" dirty="0" smtClean="0">
                <a:latin typeface="Calibri" pitchFamily="34" charset="0"/>
              </a:rPr>
              <a:t>: example.com/#/some/path. </a:t>
            </a:r>
            <a:r>
              <a:rPr lang="ru-RU" sz="2000" dirty="0" smtClean="0">
                <a:latin typeface="Calibri" pitchFamily="34" charset="0"/>
              </a:rPr>
              <a:t>Не требуется конфигурация сервера.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browserHistory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использует</a:t>
            </a:r>
            <a:r>
              <a:rPr lang="en-US" sz="2000" dirty="0">
                <a:latin typeface="Calibri" pitchFamily="34" charset="0"/>
              </a:rPr>
              <a:t> </a:t>
            </a:r>
            <a:r>
              <a:rPr lang="ru-RU" sz="2000" dirty="0" smtClean="0">
                <a:latin typeface="Calibri" pitchFamily="34" charset="0"/>
              </a:rPr>
              <a:t>встроенный </a:t>
            </a:r>
            <a:r>
              <a:rPr lang="en-US" sz="2000" dirty="0" smtClean="0">
                <a:latin typeface="Calibri" pitchFamily="34" charset="0"/>
                <a:hlinkClick r:id="rId2"/>
              </a:rPr>
              <a:t>History</a:t>
            </a:r>
            <a:r>
              <a:rPr lang="en-US" sz="2000" dirty="0">
                <a:latin typeface="Calibri" pitchFamily="34" charset="0"/>
              </a:rPr>
              <a:t> API </a:t>
            </a:r>
            <a:r>
              <a:rPr lang="ru-RU" sz="2000" dirty="0" smtClean="0">
                <a:latin typeface="Calibri" pitchFamily="34" charset="0"/>
              </a:rPr>
              <a:t>для манипуляции </a:t>
            </a:r>
            <a:r>
              <a:rPr lang="en-US" sz="2000" dirty="0" smtClean="0">
                <a:latin typeface="Calibri" pitchFamily="34" charset="0"/>
              </a:rPr>
              <a:t>URL, </a:t>
            </a:r>
            <a:r>
              <a:rPr lang="ru-RU" sz="2000" dirty="0" smtClean="0">
                <a:latin typeface="Calibri" pitchFamily="34" charset="0"/>
              </a:rPr>
              <a:t>создавая пути, которые выглядят как</a:t>
            </a:r>
            <a:r>
              <a:rPr lang="en-US" sz="2000" dirty="0">
                <a:latin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</a:rPr>
              <a:t>example.com/some/path.</a:t>
            </a:r>
            <a:r>
              <a:rPr lang="ru-RU" sz="2000" dirty="0" smtClean="0">
                <a:latin typeface="Calibri" pitchFamily="34" charset="0"/>
              </a:rPr>
              <a:t> Для работы требует конфигурации сервера. </a:t>
            </a:r>
            <a:endParaRPr lang="en-US" sz="2000" dirty="0" smtClean="0">
              <a:latin typeface="Calibri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matching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:</a:t>
            </a:r>
            <a:r>
              <a:rPr lang="ru-RU" dirty="0" err="1" smtClean="0">
                <a:latin typeface="Calibri" pitchFamily="34" charset="0"/>
              </a:rPr>
              <a:t>paramName</a:t>
            </a:r>
            <a:r>
              <a:rPr lang="ru-RU" dirty="0" smtClean="0">
                <a:latin typeface="Calibri" pitchFamily="34" charset="0"/>
              </a:rPr>
              <a:t> - соответствует сегменту URL до следующего символа /, ?, или #, называетс</a:t>
            </a:r>
            <a:r>
              <a:rPr lang="ru-RU" dirty="0">
                <a:latin typeface="Calibri" pitchFamily="34" charset="0"/>
              </a:rPr>
              <a:t>я</a:t>
            </a:r>
            <a:r>
              <a:rPr lang="ru-RU" dirty="0" smtClean="0">
                <a:latin typeface="Calibri" pitchFamily="34" charset="0"/>
              </a:rPr>
              <a:t> параметром. </a:t>
            </a:r>
          </a:p>
          <a:p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() - заключенна</a:t>
            </a:r>
            <a:r>
              <a:rPr lang="ru-RU" dirty="0">
                <a:latin typeface="Calibri" pitchFamily="34" charset="0"/>
              </a:rPr>
              <a:t>я</a:t>
            </a:r>
            <a:r>
              <a:rPr lang="ru-RU" dirty="0" smtClean="0">
                <a:latin typeface="Calibri" pitchFamily="34" charset="0"/>
              </a:rPr>
              <a:t> в скобки часть URL не обязательна</a:t>
            </a:r>
          </a:p>
          <a:p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* - соответствует всем символам(</a:t>
            </a:r>
            <a:r>
              <a:rPr lang="ru-RU" dirty="0" err="1" smtClean="0">
                <a:latin typeface="Calibri" pitchFamily="34" charset="0"/>
              </a:rPr>
              <a:t>non-greedy</a:t>
            </a:r>
            <a:r>
              <a:rPr lang="ru-RU" dirty="0" smtClean="0">
                <a:latin typeface="Calibri" pitchFamily="34" charset="0"/>
              </a:rPr>
              <a:t>) до следующего символа в паттерне, или до конца URL, если таковых нет, и создает </a:t>
            </a:r>
            <a:r>
              <a:rPr lang="ru-RU" dirty="0" err="1" smtClean="0">
                <a:latin typeface="Calibri" pitchFamily="34" charset="0"/>
              </a:rPr>
              <a:t>splat</a:t>
            </a:r>
            <a:r>
              <a:rPr lang="ru-RU" dirty="0" smtClean="0">
                <a:latin typeface="Calibri" pitchFamily="34" charset="0"/>
              </a:rPr>
              <a:t> параметр</a:t>
            </a:r>
          </a:p>
          <a:p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** - соответствует всем символам (</a:t>
            </a:r>
            <a:r>
              <a:rPr lang="ru-RU" dirty="0" err="1" smtClean="0">
                <a:latin typeface="Calibri" pitchFamily="34" charset="0"/>
              </a:rPr>
              <a:t>greedy</a:t>
            </a:r>
            <a:r>
              <a:rPr lang="ru-RU" dirty="0" smtClean="0">
                <a:latin typeface="Calibri" pitchFamily="34" charset="0"/>
              </a:rPr>
              <a:t>) до следующего </a:t>
            </a:r>
            <a:r>
              <a:rPr lang="ru-RU" dirty="0" err="1" smtClean="0">
                <a:latin typeface="Calibri" pitchFamily="34" charset="0"/>
              </a:rPr>
              <a:t>сиимвола</a:t>
            </a:r>
            <a:r>
              <a:rPr lang="ru-RU" dirty="0" smtClean="0">
                <a:latin typeface="Calibri" pitchFamily="34" charset="0"/>
              </a:rPr>
              <a:t> /, ?, или #и создает </a:t>
            </a:r>
            <a:r>
              <a:rPr lang="ru-RU" dirty="0" err="1" smtClean="0">
                <a:latin typeface="Calibri" pitchFamily="34" charset="0"/>
              </a:rPr>
              <a:t>splat</a:t>
            </a:r>
            <a:r>
              <a:rPr lang="ru-RU" dirty="0" smtClean="0">
                <a:latin typeface="Calibri" pitchFamily="34" charset="0"/>
              </a:rPr>
              <a:t> параметр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Путь маршрутизации(</a:t>
            </a:r>
            <a:r>
              <a:rPr lang="en-US" dirty="0" smtClean="0">
                <a:latin typeface="Calibri" pitchFamily="34" charset="0"/>
              </a:rPr>
              <a:t>route path</a:t>
            </a:r>
            <a:r>
              <a:rPr lang="ru-RU" dirty="0" smtClean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строка-паттерн, которая используется для сравнения с </a:t>
            </a:r>
            <a:r>
              <a:rPr lang="en-US" dirty="0" smtClean="0">
                <a:latin typeface="Calibri" pitchFamily="34" charset="0"/>
              </a:rPr>
              <a:t>URL(</a:t>
            </a:r>
            <a:r>
              <a:rPr lang="ru-RU" dirty="0" smtClean="0">
                <a:latin typeface="Calibri" pitchFamily="34" charset="0"/>
              </a:rPr>
              <a:t>или его частью</a:t>
            </a:r>
            <a:r>
              <a:rPr lang="en-US" dirty="0" smtClean="0">
                <a:latin typeface="Calibri" pitchFamily="34" charset="0"/>
              </a:rPr>
              <a:t>)</a:t>
            </a:r>
            <a:r>
              <a:rPr lang="ru-RU" dirty="0" smtClean="0">
                <a:latin typeface="Calibri" pitchFamily="34" charset="0"/>
              </a:rPr>
              <a:t>. Путь маршрутизации интерпретируется буквально, за исключением следующих специальных символов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</TotalTime>
  <Words>314</Words>
  <Application>Microsoft Office PowerPoint</Application>
  <PresentationFormat>Экран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React JS</vt:lpstr>
      <vt:lpstr>react-router</vt:lpstr>
      <vt:lpstr>react-router</vt:lpstr>
      <vt:lpstr>history</vt:lpstr>
      <vt:lpstr>Route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9</cp:revision>
  <dcterms:created xsi:type="dcterms:W3CDTF">2016-07-17T21:22:47Z</dcterms:created>
  <dcterms:modified xsi:type="dcterms:W3CDTF">2016-07-17T22:02:21Z</dcterms:modified>
</cp:coreProperties>
</file>