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ackt.github.io/redu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</a:t>
            </a:r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7564BC"/>
                </a:solidFill>
              </a:rPr>
              <a:t>Redux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uk-UA" dirty="0"/>
          </a:p>
        </p:txBody>
      </p:sp>
      <p:pic>
        <p:nvPicPr>
          <p:cNvPr id="9218" name="Picture 2" descr="https://camo.githubusercontent.com/f28b5bc7822f1b7bb28a96d8d09e7d79169248fc/687474703a2f2f692e696d6775722e636f6d2f4a65567164514d2e706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412776"/>
            <a:ext cx="3004901" cy="81213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99592" y="2852936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latin typeface="Calibri" pitchFamily="34" charset="0"/>
                <a:hlinkClick r:id="rId3"/>
              </a:rPr>
              <a:t>Redux</a:t>
            </a:r>
            <a:r>
              <a:rPr lang="ru-RU" sz="2400" dirty="0">
                <a:latin typeface="Calibri" pitchFamily="34" charset="0"/>
              </a:rPr>
              <a:t> </a:t>
            </a:r>
            <a:r>
              <a:rPr lang="ru-RU" sz="2400" dirty="0" smtClean="0">
                <a:latin typeface="Calibri" pitchFamily="34" charset="0"/>
              </a:rPr>
              <a:t>— JavaScript-</a:t>
            </a:r>
            <a:r>
              <a:rPr lang="ru-RU" sz="2400" dirty="0" smtClean="0">
                <a:latin typeface="Calibri" pitchFamily="34" charset="0"/>
              </a:rPr>
              <a:t>библиотека </a:t>
            </a:r>
            <a:r>
              <a:rPr lang="ru-RU" sz="2400" dirty="0" smtClean="0">
                <a:latin typeface="Calibri" pitchFamily="34" charset="0"/>
              </a:rPr>
              <a:t>, которая выделяется </a:t>
            </a:r>
            <a:r>
              <a:rPr lang="ru-RU" sz="2400" dirty="0">
                <a:latin typeface="Calibri" pitchFamily="34" charset="0"/>
              </a:rPr>
              <a:t>из сотни библиотек и </a:t>
            </a:r>
            <a:r>
              <a:rPr lang="ru-RU" sz="2400" dirty="0" err="1">
                <a:latin typeface="Calibri" pitchFamily="34" charset="0"/>
              </a:rPr>
              <a:t>фреймворков</a:t>
            </a:r>
            <a:r>
              <a:rPr lang="ru-RU" sz="2400" dirty="0">
                <a:latin typeface="Calibri" pitchFamily="34" charset="0"/>
              </a:rPr>
              <a:t> тем, что грамотно решает множество разных вопросов путем введения простой и предсказуемой модели состояний, уклоне на функциональное программирование и неизменяемые данные, предоставления компактного API. </a:t>
            </a:r>
            <a:endParaRPr lang="en-US" sz="2400" dirty="0" smtClean="0">
              <a:latin typeface="Calibri" pitchFamily="34" charset="0"/>
            </a:endParaRPr>
          </a:p>
          <a:p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принципа </a:t>
            </a:r>
            <a:r>
              <a:rPr lang="en-US" dirty="0" err="1" smtClean="0"/>
              <a:t>Redux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318022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latin typeface="Calibri" pitchFamily="34" charset="0"/>
              </a:rPr>
              <a:t>Redux</a:t>
            </a:r>
            <a:r>
              <a:rPr lang="ru-RU" sz="2000" dirty="0">
                <a:latin typeface="Calibri" pitchFamily="34" charset="0"/>
              </a:rPr>
              <a:t> может быть описан тремя фундаментальными принципами</a:t>
            </a:r>
            <a:r>
              <a:rPr lang="ru-RU" sz="2000" dirty="0" smtClean="0">
                <a:latin typeface="Calibri" pitchFamily="34" charset="0"/>
              </a:rPr>
              <a:t>: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uk-UA" sz="2000" b="1" dirty="0" smtClean="0">
                <a:latin typeface="Calibri" pitchFamily="34" charset="0"/>
              </a:rPr>
              <a:t>Единственный </a:t>
            </a:r>
            <a:r>
              <a:rPr lang="uk-UA" sz="2000" b="1" dirty="0" err="1">
                <a:latin typeface="Calibri" pitchFamily="34" charset="0"/>
              </a:rPr>
              <a:t>источник</a:t>
            </a:r>
            <a:r>
              <a:rPr lang="uk-UA" sz="2000" b="1" dirty="0">
                <a:latin typeface="Calibri" pitchFamily="34" charset="0"/>
              </a:rPr>
              <a:t> </a:t>
            </a:r>
            <a:r>
              <a:rPr lang="uk-UA" sz="2000" b="1" dirty="0" err="1" smtClean="0">
                <a:latin typeface="Calibri" pitchFamily="34" charset="0"/>
              </a:rPr>
              <a:t>правды</a:t>
            </a:r>
            <a:r>
              <a:rPr lang="en-US" sz="2000" b="1" dirty="0" smtClean="0">
                <a:latin typeface="Calibri" pitchFamily="34" charset="0"/>
              </a:rPr>
              <a:t>: </a:t>
            </a:r>
            <a:r>
              <a:rPr lang="ru-RU" sz="2000" dirty="0" smtClean="0">
                <a:latin typeface="Calibri" pitchFamily="34" charset="0"/>
              </a:rPr>
              <a:t>Состояние всего вашего приложения сохранено в дереве объектов внутри одного хранилища.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uk-UA" sz="2000" b="1" dirty="0" err="1" smtClean="0">
                <a:latin typeface="Calibri" pitchFamily="34" charset="0"/>
              </a:rPr>
              <a:t>Состояние</a:t>
            </a:r>
            <a:r>
              <a:rPr lang="uk-UA" sz="2000" b="1" dirty="0" smtClean="0">
                <a:latin typeface="Calibri" pitchFamily="34" charset="0"/>
              </a:rPr>
              <a:t> </a:t>
            </a:r>
            <a:r>
              <a:rPr lang="uk-UA" sz="2000" b="1" dirty="0" err="1">
                <a:latin typeface="Calibri" pitchFamily="34" charset="0"/>
              </a:rPr>
              <a:t>только</a:t>
            </a:r>
            <a:r>
              <a:rPr lang="uk-UA" sz="2000" b="1" dirty="0">
                <a:latin typeface="Calibri" pitchFamily="34" charset="0"/>
              </a:rPr>
              <a:t> для </a:t>
            </a:r>
            <a:r>
              <a:rPr lang="uk-UA" sz="2000" b="1" dirty="0" err="1" smtClean="0">
                <a:latin typeface="Calibri" pitchFamily="34" charset="0"/>
              </a:rPr>
              <a:t>чтения</a:t>
            </a:r>
            <a:r>
              <a:rPr lang="en-US" sz="2000" b="1" dirty="0" smtClean="0">
                <a:latin typeface="Calibri" pitchFamily="34" charset="0"/>
              </a:rPr>
              <a:t>: </a:t>
            </a:r>
            <a:r>
              <a:rPr lang="ru-RU" sz="2000" dirty="0" smtClean="0">
                <a:latin typeface="Calibri" pitchFamily="34" charset="0"/>
              </a:rPr>
              <a:t>Единственный способ изменить состояние - это применить действие - объект, который описывает, что случится.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Изменение состояния с помощью простых функций</a:t>
            </a:r>
            <a:r>
              <a:rPr lang="en-US" sz="2000" b="1" dirty="0" smtClean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определения того, как дерево состояния будет трансформировано действиями, </a:t>
            </a:r>
            <a:r>
              <a:rPr lang="ru-RU" sz="2000" dirty="0" smtClean="0">
                <a:latin typeface="Calibri" pitchFamily="34" charset="0"/>
              </a:rPr>
              <a:t>следует писать </a:t>
            </a:r>
            <a:r>
              <a:rPr lang="ru-RU" sz="2000" dirty="0">
                <a:latin typeface="Calibri" pitchFamily="34" charset="0"/>
              </a:rPr>
              <a:t>чистые </a:t>
            </a:r>
            <a:r>
              <a:rPr lang="ru-RU" sz="2000" dirty="0" err="1">
                <a:latin typeface="Calibri" pitchFamily="34" charset="0"/>
              </a:rPr>
              <a:t>редюсеры</a:t>
            </a:r>
            <a:r>
              <a:rPr lang="ru-RU" sz="2000" dirty="0" smtClean="0">
                <a:latin typeface="Calibri" pitchFamily="34" charset="0"/>
              </a:rPr>
              <a:t>.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err="1" smtClean="0">
                <a:latin typeface="Calibri" pitchFamily="34" charset="0"/>
              </a:rPr>
              <a:t>Редюсеры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- это просто чистые функции, которые берут предыдущее состояние и действие и возвращают новое состояние. </a:t>
            </a:r>
            <a:r>
              <a:rPr lang="ru-RU" sz="2000" dirty="0" smtClean="0">
                <a:latin typeface="Calibri" pitchFamily="34" charset="0"/>
              </a:rPr>
              <a:t>Не </a:t>
            </a:r>
            <a:r>
              <a:rPr lang="ru-RU" sz="2000" dirty="0">
                <a:latin typeface="Calibri" pitchFamily="34" charset="0"/>
              </a:rPr>
              <a:t>забывайте возвращать новый объект состояния, вместо того, чтобы изменять предыдущее</a:t>
            </a:r>
            <a:r>
              <a:rPr lang="ru-RU" sz="2000" dirty="0" smtClean="0">
                <a:latin typeface="Calibri" pitchFamily="34" charset="0"/>
              </a:rPr>
              <a:t>. 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err="1" smtClean="0"/>
              <a:t>redux</a:t>
            </a:r>
            <a:r>
              <a:rPr lang="en-US" dirty="0" smtClean="0"/>
              <a:t>: actions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00808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itchFamily="34" charset="0"/>
              </a:rPr>
              <a:t>Действия</a:t>
            </a:r>
            <a:r>
              <a:rPr lang="en-US" sz="2400" b="1" dirty="0" smtClean="0">
                <a:latin typeface="Calibri" pitchFamily="34" charset="0"/>
              </a:rPr>
              <a:t>(actions)</a:t>
            </a:r>
            <a:r>
              <a:rPr lang="ru-RU" sz="2400" dirty="0">
                <a:latin typeface="Calibri" pitchFamily="34" charset="0"/>
              </a:rPr>
              <a:t> - это структура, которая передает данные из вашего приложения в хранилище. Они </a:t>
            </a:r>
            <a:r>
              <a:rPr lang="ru-RU" sz="2400" dirty="0" smtClean="0">
                <a:latin typeface="Calibri" pitchFamily="34" charset="0"/>
              </a:rPr>
              <a:t>являются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i="1" dirty="0" smtClean="0">
                <a:latin typeface="Calibri" pitchFamily="34" charset="0"/>
              </a:rPr>
              <a:t>единственными</a:t>
            </a:r>
            <a:r>
              <a:rPr lang="ru-RU" sz="2400" dirty="0">
                <a:latin typeface="Calibri" pitchFamily="34" charset="0"/>
              </a:rPr>
              <a:t> источниками информации для хранилища. Вы отправляете их в хранилище используя </a:t>
            </a:r>
            <a:r>
              <a:rPr lang="ru-RU" sz="2400" dirty="0" smtClean="0">
                <a:latin typeface="Calibri" pitchFamily="34" charset="0"/>
              </a:rPr>
              <a:t>метод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store.dispatch</a:t>
            </a:r>
            <a:r>
              <a:rPr lang="ru-RU" sz="2400" dirty="0" smtClean="0">
                <a:latin typeface="Calibri" pitchFamily="34" charset="0"/>
              </a:rPr>
              <a:t>().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ru-RU" sz="2400" dirty="0">
                <a:latin typeface="Calibri" pitchFamily="34" charset="0"/>
              </a:rPr>
              <a:t>Действия - это обычные </a:t>
            </a:r>
            <a:r>
              <a:rPr lang="ru-RU" sz="2400" dirty="0" err="1">
                <a:latin typeface="Calibri" pitchFamily="34" charset="0"/>
              </a:rPr>
              <a:t>JavaScript</a:t>
            </a:r>
            <a:r>
              <a:rPr lang="ru-RU" sz="2400" dirty="0">
                <a:latin typeface="Calibri" pitchFamily="34" charset="0"/>
              </a:rPr>
              <a:t> объекты. Действия должны иметь поле </a:t>
            </a:r>
            <a:r>
              <a:rPr lang="ru-RU" sz="2400" dirty="0" err="1" smtClean="0">
                <a:latin typeface="Calibri" pitchFamily="34" charset="0"/>
              </a:rPr>
              <a:t>type</a:t>
            </a:r>
            <a:r>
              <a:rPr lang="ru-RU" sz="2400" dirty="0">
                <a:latin typeface="Calibri" pitchFamily="34" charset="0"/>
              </a:rPr>
              <a:t>, которое указывает на тип исполняемого действия. Типы должны, как правило, определяться как строковые константы. </a:t>
            </a:r>
            <a:endParaRPr lang="en-US" sz="2400" dirty="0" smtClean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err="1" smtClean="0"/>
              <a:t>redux</a:t>
            </a:r>
            <a:r>
              <a:rPr lang="en-US" dirty="0" smtClean="0"/>
              <a:t>: reducers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latin typeface="Calibri" pitchFamily="34" charset="0"/>
              </a:rPr>
              <a:t>Редюсер</a:t>
            </a: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(</a:t>
            </a:r>
            <a:r>
              <a:rPr lang="ru-RU" sz="2000" b="1" dirty="0" err="1">
                <a:latin typeface="Calibri" pitchFamily="34" charset="0"/>
              </a:rPr>
              <a:t>reducer</a:t>
            </a:r>
            <a:r>
              <a:rPr lang="ru-RU" sz="2000" b="1" dirty="0">
                <a:latin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</a:rPr>
              <a:t>- это чистая функция, которая принимает предыдущее состояние и действие (</a:t>
            </a:r>
            <a:r>
              <a:rPr lang="ru-RU" sz="2000" dirty="0" err="1">
                <a:latin typeface="Calibri" pitchFamily="34" charset="0"/>
              </a:rPr>
              <a:t>state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dirty="0" err="1">
                <a:latin typeface="Calibri" pitchFamily="34" charset="0"/>
              </a:rPr>
              <a:t>action</a:t>
            </a:r>
            <a:r>
              <a:rPr lang="ru-RU" sz="2000" dirty="0">
                <a:latin typeface="Calibri" pitchFamily="34" charset="0"/>
              </a:rPr>
              <a:t>) </a:t>
            </a:r>
            <a:r>
              <a:rPr lang="ru-RU" sz="2000" dirty="0" err="1">
                <a:latin typeface="Calibri" pitchFamily="34" charset="0"/>
              </a:rPr>
              <a:t>и</a:t>
            </a:r>
            <a:r>
              <a:rPr lang="ru-RU" sz="2000" dirty="0">
                <a:latin typeface="Calibri" pitchFamily="34" charset="0"/>
              </a:rPr>
              <a:t> возвращает следующее состояние (новую версию предыдущего</a:t>
            </a:r>
            <a:r>
              <a:rPr lang="ru-RU" sz="2000" dirty="0" smtClean="0">
                <a:latin typeface="Calibri" pitchFamily="34" charset="0"/>
              </a:rPr>
              <a:t>).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Очень </a:t>
            </a:r>
            <a:r>
              <a:rPr lang="ru-RU" sz="2000" dirty="0">
                <a:latin typeface="Calibri" pitchFamily="34" charset="0"/>
              </a:rPr>
              <a:t>важно, чтобы </a:t>
            </a:r>
            <a:r>
              <a:rPr lang="ru-RU" sz="2000" dirty="0" err="1">
                <a:latin typeface="Calibri" pitchFamily="34" charset="0"/>
              </a:rPr>
              <a:t>редюсеры</a:t>
            </a:r>
            <a:r>
              <a:rPr lang="ru-RU" sz="2000" dirty="0">
                <a:latin typeface="Calibri" pitchFamily="34" charset="0"/>
              </a:rPr>
              <a:t> оставались чистыми функциями. Вот список того, чего </a:t>
            </a:r>
            <a:r>
              <a:rPr lang="ru-RU" sz="2000" b="1" dirty="0">
                <a:latin typeface="Calibri" pitchFamily="34" charset="0"/>
              </a:rPr>
              <a:t>никогда</a:t>
            </a:r>
            <a:r>
              <a:rPr lang="ru-RU" sz="2000" dirty="0">
                <a:latin typeface="Calibri" pitchFamily="34" charset="0"/>
              </a:rPr>
              <a:t> нельзя делать в </a:t>
            </a:r>
            <a:r>
              <a:rPr lang="ru-RU" sz="2000" dirty="0" err="1">
                <a:latin typeface="Calibri" pitchFamily="34" charset="0"/>
              </a:rPr>
              <a:t>редюсере</a:t>
            </a:r>
            <a:r>
              <a:rPr lang="ru-RU" sz="2000" dirty="0" smtClean="0">
                <a:latin typeface="Calibri" pitchFamily="34" charset="0"/>
              </a:rPr>
              <a:t>: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endParaRPr lang="ru-RU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Непосредственно </a:t>
            </a:r>
            <a:r>
              <a:rPr lang="ru-RU" sz="2000" dirty="0">
                <a:latin typeface="Calibri" pitchFamily="34" charset="0"/>
              </a:rPr>
              <a:t>изменять то, что пришло в аргументах функции;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Выполнять </a:t>
            </a:r>
            <a:r>
              <a:rPr lang="ru-RU" sz="2000" dirty="0">
                <a:latin typeface="Calibri" pitchFamily="34" charset="0"/>
              </a:rPr>
              <a:t>какие-либо сайд-эффекты: обращаться к API или осуществлять переход по </a:t>
            </a:r>
            <a:r>
              <a:rPr lang="ru-RU" sz="2000" dirty="0" err="1">
                <a:latin typeface="Calibri" pitchFamily="34" charset="0"/>
              </a:rPr>
              <a:t>роутам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Вызывать </a:t>
            </a:r>
            <a:r>
              <a:rPr lang="ru-RU" sz="2000" dirty="0">
                <a:latin typeface="Calibri" pitchFamily="34" charset="0"/>
              </a:rPr>
              <a:t>не чистые функции, например </a:t>
            </a:r>
            <a:r>
              <a:rPr lang="ru-RU" sz="2000" dirty="0" err="1">
                <a:latin typeface="Calibri" pitchFamily="34" charset="0"/>
              </a:rPr>
              <a:t>Date.now</a:t>
            </a:r>
            <a:r>
              <a:rPr lang="ru-RU" sz="2000" dirty="0">
                <a:latin typeface="Calibri" pitchFamily="34" charset="0"/>
              </a:rPr>
              <a:t>() или </a:t>
            </a:r>
            <a:r>
              <a:rPr lang="ru-RU" sz="2000" dirty="0" err="1">
                <a:latin typeface="Calibri" pitchFamily="34" charset="0"/>
              </a:rPr>
              <a:t>Math.random</a:t>
            </a:r>
            <a:r>
              <a:rPr lang="ru-RU" sz="2000" dirty="0">
                <a:latin typeface="Calibri" pitchFamily="34" charset="0"/>
              </a:rPr>
              <a:t>().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err="1" smtClean="0"/>
              <a:t>redux</a:t>
            </a:r>
            <a:r>
              <a:rPr lang="en-US" dirty="0" smtClean="0"/>
              <a:t>: store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7776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(</a:t>
            </a:r>
            <a:r>
              <a:rPr lang="ru-RU" sz="2000" b="1" dirty="0" err="1" smtClean="0">
                <a:latin typeface="Calibri" pitchFamily="34" charset="0"/>
              </a:rPr>
              <a:t>Store</a:t>
            </a:r>
            <a:r>
              <a:rPr lang="ru-RU" sz="2000" b="1" dirty="0" smtClean="0">
                <a:latin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</a:rPr>
              <a:t> - это объект, который соединяет эти части вместе. Хранилище берет на себя следующие задачи: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Содержит состояние приложения (</a:t>
            </a:r>
            <a:r>
              <a:rPr lang="ru-RU" sz="2000" dirty="0" err="1" smtClean="0">
                <a:latin typeface="Calibri" pitchFamily="34" charset="0"/>
              </a:rPr>
              <a:t>application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err="1" smtClean="0">
                <a:latin typeface="Calibri" pitchFamily="34" charset="0"/>
              </a:rPr>
              <a:t>state</a:t>
            </a:r>
            <a:r>
              <a:rPr lang="ru-RU" sz="2000" dirty="0" smtClean="0">
                <a:latin typeface="Calibri" pitchFamily="34" charset="0"/>
              </a:rPr>
              <a:t>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Предоставляет доступ к состоянию с помощью </a:t>
            </a:r>
            <a:r>
              <a:rPr lang="ru-RU" sz="2000" dirty="0" err="1" smtClean="0">
                <a:latin typeface="Calibri" pitchFamily="34" charset="0"/>
              </a:rPr>
              <a:t>getState</a:t>
            </a:r>
            <a:r>
              <a:rPr lang="ru-RU" sz="2000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Предоставляет возможность обновления состояния с помощью </a:t>
            </a:r>
            <a:r>
              <a:rPr lang="ru-RU" sz="2000" dirty="0" err="1" smtClean="0">
                <a:latin typeface="Calibri" pitchFamily="34" charset="0"/>
              </a:rPr>
              <a:t>dispatch</a:t>
            </a:r>
            <a:r>
              <a:rPr lang="ru-RU" sz="2000" dirty="0" smtClean="0">
                <a:latin typeface="Calibri" pitchFamily="34" charset="0"/>
              </a:rPr>
              <a:t>(</a:t>
            </a:r>
            <a:r>
              <a:rPr lang="ru-RU" sz="2000" dirty="0" err="1" smtClean="0">
                <a:latin typeface="Calibri" pitchFamily="34" charset="0"/>
              </a:rPr>
              <a:t>action</a:t>
            </a:r>
            <a:r>
              <a:rPr lang="ru-RU" sz="2000" dirty="0" smtClean="0">
                <a:latin typeface="Calibri" pitchFamily="34" charset="0"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Регистрирует слушатели (</a:t>
            </a:r>
            <a:r>
              <a:rPr lang="ru-RU" sz="2000" dirty="0" err="1" smtClean="0">
                <a:latin typeface="Calibri" pitchFamily="34" charset="0"/>
              </a:rPr>
              <a:t>listeners</a:t>
            </a:r>
            <a:r>
              <a:rPr lang="ru-RU" sz="2000" dirty="0" smtClean="0">
                <a:latin typeface="Calibri" pitchFamily="34" charset="0"/>
              </a:rPr>
              <a:t>) </a:t>
            </a:r>
            <a:r>
              <a:rPr lang="ru-RU" sz="2000" dirty="0" err="1" smtClean="0">
                <a:latin typeface="Calibri" pitchFamily="34" charset="0"/>
              </a:rPr>
              <a:t>c</a:t>
            </a:r>
            <a:r>
              <a:rPr lang="ru-RU" sz="2000" dirty="0" smtClean="0">
                <a:latin typeface="Calibri" pitchFamily="34" charset="0"/>
              </a:rPr>
              <a:t> помощью </a:t>
            </a:r>
            <a:r>
              <a:rPr lang="ru-RU" sz="2000" dirty="0" err="1" smtClean="0">
                <a:latin typeface="Calibri" pitchFamily="34" charset="0"/>
              </a:rPr>
              <a:t>subscribe</a:t>
            </a:r>
            <a:r>
              <a:rPr lang="ru-RU" sz="2000" dirty="0" smtClean="0">
                <a:latin typeface="Calibri" pitchFamily="34" charset="0"/>
              </a:rPr>
              <a:t>(</a:t>
            </a:r>
            <a:r>
              <a:rPr lang="ru-RU" sz="2000" dirty="0" err="1" smtClean="0">
                <a:latin typeface="Calibri" pitchFamily="34" charset="0"/>
              </a:rPr>
              <a:t>listener</a:t>
            </a:r>
            <a:r>
              <a:rPr lang="ru-RU" sz="2000" dirty="0" smtClean="0">
                <a:latin typeface="Calibri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Важно отметить, что у Вас будет только </a:t>
            </a:r>
            <a:r>
              <a:rPr lang="ru-RU" sz="2000" b="1" dirty="0" smtClean="0">
                <a:latin typeface="Calibri" pitchFamily="34" charset="0"/>
              </a:rPr>
              <a:t>одно</a:t>
            </a:r>
            <a:r>
              <a:rPr lang="ru-RU" sz="2000" dirty="0" smtClean="0">
                <a:latin typeface="Calibri" pitchFamily="34" charset="0"/>
              </a:rPr>
              <a:t> хранилище в </a:t>
            </a:r>
            <a:r>
              <a:rPr lang="ru-RU" sz="2000" dirty="0" err="1" smtClean="0">
                <a:latin typeface="Calibri" pitchFamily="34" charset="0"/>
              </a:rPr>
              <a:t>Redux</a:t>
            </a:r>
            <a:r>
              <a:rPr lang="ru-RU" sz="2000" dirty="0" smtClean="0">
                <a:latin typeface="Calibri" pitchFamily="34" charset="0"/>
              </a:rPr>
              <a:t> приложении.</a:t>
            </a:r>
          </a:p>
          <a:p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Redux</a:t>
            </a:r>
            <a:endParaRPr lang="uk-UA" dirty="0"/>
          </a:p>
        </p:txBody>
      </p:sp>
      <p:pic>
        <p:nvPicPr>
          <p:cNvPr id="6146" name="Picture 2" descr="https://media.licdn.com/mpr/mpr/shrinknp_800_800/AAEAAQAAAAAAAAUQAAAAJDAyMWU1MmZhLTYzMTQtNDJkNy1hYzM4LTE5MWQzNWM1ODcy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620000" cy="508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63</TotalTime>
  <Words>90</Words>
  <Application>Microsoft Office PowerPoint</Application>
  <PresentationFormat>Экран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Тема1</vt:lpstr>
      <vt:lpstr>React JS</vt:lpstr>
      <vt:lpstr>Redux</vt:lpstr>
      <vt:lpstr>Три принципа Redux</vt:lpstr>
      <vt:lpstr>Компоненты redux: actions</vt:lpstr>
      <vt:lpstr>Компоненты redux: reducers</vt:lpstr>
      <vt:lpstr>Компоненты redux: store</vt:lpstr>
      <vt:lpstr>Структура Redux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Boss</cp:lastModifiedBy>
  <cp:revision>15</cp:revision>
  <dcterms:created xsi:type="dcterms:W3CDTF">2016-07-17T22:03:40Z</dcterms:created>
  <dcterms:modified xsi:type="dcterms:W3CDTF">2016-07-17T23:07:07Z</dcterms:modified>
</cp:coreProperties>
</file>