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React JS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340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" panose="020F0502020204030204" pitchFamily="34" charset="0"/>
              </a:rPr>
              <a:t>Введение в </a:t>
            </a:r>
            <a:r>
              <a:rPr lang="en-US" sz="4400" dirty="0" err="1">
                <a:solidFill>
                  <a:srgbClr val="7564BC"/>
                </a:solidFill>
                <a:latin typeface="Calibri" panose="020F0502020204030204" pitchFamily="34" charset="0"/>
              </a:rPr>
              <a:t>ReactJS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8" name="Picture 2" descr="http://moduscreate.com/wp-content/uploads/2014/03/react-op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12" y="1127127"/>
            <a:ext cx="3613398" cy="10057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JS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347733"/>
            <a:ext cx="77048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>
                <a:latin typeface="Calibri" pitchFamily="34" charset="0"/>
              </a:rPr>
              <a:t>ReactJS</a:t>
            </a:r>
            <a:r>
              <a:rPr lang="en-US" dirty="0">
                <a:latin typeface="Calibri" pitchFamily="34" charset="0"/>
              </a:rPr>
              <a:t> – JavaScript-</a:t>
            </a:r>
            <a:r>
              <a:rPr lang="ru-RU" dirty="0">
                <a:latin typeface="Calibri" pitchFamily="34" charset="0"/>
              </a:rPr>
              <a:t>библиотека для создания пользовательских интерфейсов, разработанная </a:t>
            </a:r>
            <a:r>
              <a:rPr lang="en-US" dirty="0" err="1">
                <a:latin typeface="Calibri" pitchFamily="34" charset="0"/>
              </a:rPr>
              <a:t>Facebook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и </a:t>
            </a:r>
            <a:r>
              <a:rPr lang="en-US" dirty="0" err="1">
                <a:latin typeface="Calibri" pitchFamily="34" charset="0"/>
              </a:rPr>
              <a:t>Instagram</a:t>
            </a:r>
            <a:r>
              <a:rPr lang="en-US" dirty="0">
                <a:latin typeface="Calibri" pitchFamily="34" charset="0"/>
              </a:rPr>
              <a:t>. </a:t>
            </a:r>
          </a:p>
          <a:p>
            <a:pPr marL="342900" indent="-342900"/>
            <a:endParaRPr lang="en-US" dirty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>
                <a:latin typeface="Calibri" pitchFamily="34" charset="0"/>
              </a:rPr>
              <a:t>ReacJS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можно описать как </a:t>
            </a:r>
            <a:r>
              <a:rPr lang="en-US" b="1" dirty="0">
                <a:latin typeface="Calibri" pitchFamily="34" charset="0"/>
              </a:rPr>
              <a:t>V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в </a:t>
            </a:r>
            <a:r>
              <a:rPr lang="en-US" dirty="0">
                <a:latin typeface="Calibri" pitchFamily="34" charset="0"/>
              </a:rPr>
              <a:t>M</a:t>
            </a:r>
            <a:r>
              <a:rPr lang="en-US" b="1" dirty="0">
                <a:latin typeface="Calibri" pitchFamily="34" charset="0"/>
              </a:rPr>
              <a:t>V</a:t>
            </a:r>
            <a:r>
              <a:rPr lang="en-US" dirty="0">
                <a:latin typeface="Calibri" pitchFamily="34" charset="0"/>
              </a:rPr>
              <a:t>C(</a:t>
            </a:r>
            <a:r>
              <a:rPr lang="en-US" b="1" dirty="0">
                <a:latin typeface="Calibri" pitchFamily="34" charset="0"/>
              </a:rPr>
              <a:t>View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в </a:t>
            </a:r>
            <a:r>
              <a:rPr lang="en-US" dirty="0">
                <a:latin typeface="Calibri" pitchFamily="34" charset="0"/>
              </a:rPr>
              <a:t>Model </a:t>
            </a:r>
            <a:r>
              <a:rPr lang="en-US" b="1" dirty="0">
                <a:latin typeface="Calibri" pitchFamily="34" charset="0"/>
              </a:rPr>
              <a:t>View</a:t>
            </a:r>
            <a:r>
              <a:rPr lang="en-US" dirty="0">
                <a:latin typeface="Calibri" pitchFamily="34" charset="0"/>
              </a:rPr>
              <a:t> Controller)</a:t>
            </a:r>
            <a:endParaRPr lang="uk-UA" dirty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>
                <a:latin typeface="Calibri" pitchFamily="34" charset="0"/>
              </a:rPr>
              <a:t>ReactJS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был создан чтобы решить одну задачу</a:t>
            </a:r>
            <a:r>
              <a:rPr lang="en-US" dirty="0">
                <a:latin typeface="Calibri" pitchFamily="34" charset="0"/>
              </a:rPr>
              <a:t>: </a:t>
            </a:r>
            <a:r>
              <a:rPr lang="ru-RU" dirty="0">
                <a:latin typeface="Calibri" pitchFamily="34" charset="0"/>
              </a:rPr>
              <a:t>создание больших </a:t>
            </a:r>
            <a:r>
              <a:rPr lang="ru-RU" dirty="0" err="1">
                <a:latin typeface="Calibri" pitchFamily="34" charset="0"/>
              </a:rPr>
              <a:t>приложенией</a:t>
            </a:r>
            <a:r>
              <a:rPr lang="ru-RU" dirty="0">
                <a:latin typeface="Calibri" pitchFamily="34" charset="0"/>
              </a:rPr>
              <a:t> на основе данных, которые со временем меняются. </a:t>
            </a:r>
          </a:p>
          <a:p>
            <a:pPr marL="342900" indent="-342900"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JS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80832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alibri" panose="020F0502020204030204" pitchFamily="34" charset="0"/>
              </a:rPr>
              <a:t>Преимущества </a:t>
            </a:r>
            <a:r>
              <a:rPr lang="en-US" dirty="0" err="1">
                <a:latin typeface="Calibri" panose="020F0502020204030204" pitchFamily="34" charset="0"/>
              </a:rPr>
              <a:t>ReactJS</a:t>
            </a:r>
            <a:r>
              <a:rPr lang="en-US" dirty="0">
                <a:latin typeface="Calibri" panose="020F0502020204030204" pitchFamily="34" charset="0"/>
              </a:rPr>
              <a:t>:</a:t>
            </a:r>
            <a:endParaRPr lang="ru-RU" dirty="0">
              <a:latin typeface="Calibri" panose="020F0502020204030204" pitchFamily="34" charset="0"/>
            </a:endParaRPr>
          </a:p>
          <a:p>
            <a:pPr algn="ctr"/>
            <a:endParaRPr lang="ru-RU" dirty="0">
              <a:latin typeface="Calibri" panose="020F0502020204030204" pitchFamily="34" charset="0"/>
            </a:endParaRPr>
          </a:p>
          <a:p>
            <a:pPr algn="ctr"/>
            <a:endParaRPr lang="ru-RU" dirty="0">
              <a:latin typeface="Calibri" panose="020F050202020403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anose="020F0502020204030204" pitchFamily="34" charset="0"/>
              </a:rPr>
              <a:t> Высокая производительность. </a:t>
            </a:r>
          </a:p>
          <a:p>
            <a:endParaRPr lang="ru-RU" dirty="0">
              <a:latin typeface="Calibri" panose="020F050202020403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anose="020F0502020204030204" pitchFamily="34" charset="0"/>
              </a:rPr>
              <a:t> Совмещение генерации </a:t>
            </a:r>
            <a:r>
              <a:rPr lang="en-US" dirty="0">
                <a:latin typeface="Calibri" panose="020F0502020204030204" pitchFamily="34" charset="0"/>
              </a:rPr>
              <a:t>DOM </a:t>
            </a:r>
            <a:r>
              <a:rPr lang="ru-RU" dirty="0">
                <a:latin typeface="Calibri" panose="020F0502020204030204" pitchFamily="34" charset="0"/>
              </a:rPr>
              <a:t>и логики отображения </a:t>
            </a:r>
          </a:p>
          <a:p>
            <a:pPr>
              <a:buFont typeface="Arial" pitchFamily="34" charset="0"/>
              <a:buChar char="•"/>
            </a:pPr>
            <a:endParaRPr lang="ru-RU" dirty="0">
              <a:latin typeface="Calibri" panose="020F050202020403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anose="020F0502020204030204" pitchFamily="34" charset="0"/>
              </a:rPr>
              <a:t> Возможность многократного использования </a:t>
            </a:r>
            <a:r>
              <a:rPr lang="en-US" dirty="0">
                <a:latin typeface="Calibri" panose="020F0502020204030204" pitchFamily="34" charset="0"/>
              </a:rPr>
              <a:t>React </a:t>
            </a:r>
            <a:r>
              <a:rPr lang="ru-RU" dirty="0">
                <a:latin typeface="Calibri" panose="020F0502020204030204" pitchFamily="34" charset="0"/>
              </a:rPr>
              <a:t>компонентов </a:t>
            </a:r>
          </a:p>
          <a:p>
            <a:pPr>
              <a:buFont typeface="Arial" pitchFamily="34" charset="0"/>
              <a:buChar char="•"/>
            </a:pPr>
            <a:endParaRPr lang="ru-RU" dirty="0">
              <a:latin typeface="Calibri" panose="020F050202020403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anose="020F0502020204030204" pitchFamily="34" charset="0"/>
              </a:rPr>
              <a:t> Так как </a:t>
            </a:r>
            <a:r>
              <a:rPr lang="en-US" dirty="0" err="1">
                <a:latin typeface="Calibri" panose="020F0502020204030204" pitchFamily="34" charset="0"/>
              </a:rPr>
              <a:t>ReactJS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</a:rPr>
              <a:t>не является </a:t>
            </a:r>
            <a:r>
              <a:rPr lang="en-US" dirty="0">
                <a:latin typeface="Calibri" panose="020F0502020204030204" pitchFamily="34" charset="0"/>
              </a:rPr>
              <a:t>MVC </a:t>
            </a:r>
            <a:r>
              <a:rPr lang="ru-RU" dirty="0" err="1">
                <a:latin typeface="Calibri" panose="020F0502020204030204" pitchFamily="34" charset="0"/>
              </a:rPr>
              <a:t>фреймворком</a:t>
            </a:r>
            <a:r>
              <a:rPr lang="ru-RU" dirty="0">
                <a:latin typeface="Calibri" panose="020F0502020204030204" pitchFamily="34" charset="0"/>
              </a:rPr>
              <a:t>, а отвечает только за </a:t>
            </a:r>
            <a:r>
              <a:rPr lang="ru-RU" dirty="0" err="1">
                <a:latin typeface="Calibri" panose="020F0502020204030204" pitchFamily="34" charset="0"/>
              </a:rPr>
              <a:t>рендеринг</a:t>
            </a:r>
            <a:r>
              <a:rPr lang="ru-RU" dirty="0">
                <a:latin typeface="Calibri" panose="020F0502020204030204" pitchFamily="34" charset="0"/>
              </a:rPr>
              <a:t> представления, он обладает большой гибкостью и легко совмещается с другими системами.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ru-RU" sz="1800" b="1" dirty="0">
                <a:latin typeface="Calibri" pitchFamily="34" charset="0"/>
              </a:rPr>
              <a:t>Virtual DOM</a:t>
            </a:r>
            <a:r>
              <a:rPr lang="ru-RU" sz="1800" dirty="0">
                <a:latin typeface="Calibri" pitchFamily="34" charset="0"/>
              </a:rPr>
              <a:t> — это дерево React элементов на JavaScript. React отрисовывает Virtual DOM в браузере, чтоб сделать интерфейс видимым. React следит за изменениями в Virtual DOM и автоматически изменяет DOM в браузере так, чтоб он соответствовал виртуальному.</a:t>
            </a:r>
            <a:endParaRPr lang="uk-UA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268760"/>
            <a:ext cx="7632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</a:rPr>
              <a:t>JSX это расширение синтаксиса JavaScript, которое выглядит подобно XML.  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</a:rPr>
              <a:t>React работает и без JSX, но именно JSX позволяет сделать код </a:t>
            </a:r>
            <a:r>
              <a:rPr lang="en-US" dirty="0">
                <a:latin typeface="Calibri" panose="020F0502020204030204" pitchFamily="34" charset="0"/>
              </a:rPr>
              <a:t>React </a:t>
            </a:r>
            <a:r>
              <a:rPr lang="ru-RU" dirty="0">
                <a:latin typeface="Calibri" panose="020F0502020204030204" pitchFamily="34" charset="0"/>
              </a:rPr>
              <a:t>компонентов более читабельным. </a:t>
            </a:r>
          </a:p>
          <a:p>
            <a:endParaRPr lang="ru-RU" dirty="0">
              <a:latin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</a:rPr>
              <a:t>При использовании </a:t>
            </a:r>
            <a:r>
              <a:rPr lang="en-US" dirty="0">
                <a:latin typeface="Calibri" panose="020F0502020204030204" pitchFamily="34" charset="0"/>
              </a:rPr>
              <a:t>JSX </a:t>
            </a:r>
            <a:r>
              <a:rPr lang="ru-RU" dirty="0">
                <a:latin typeface="Calibri" panose="020F0502020204030204" pitchFamily="34" charset="0"/>
              </a:rPr>
              <a:t>с </a:t>
            </a:r>
            <a:r>
              <a:rPr lang="en-US" dirty="0">
                <a:latin typeface="Calibri" panose="020F0502020204030204" pitchFamily="34" charset="0"/>
              </a:rPr>
              <a:t>React JSX </a:t>
            </a:r>
            <a:r>
              <a:rPr lang="uk-UA" dirty="0">
                <a:latin typeface="Calibri" panose="020F0502020204030204" pitchFamily="34" charset="0"/>
              </a:rPr>
              <a:t>трансформирует </a:t>
            </a:r>
            <a:r>
              <a:rPr lang="en-US" dirty="0">
                <a:latin typeface="Calibri" panose="020F0502020204030204" pitchFamily="34" charset="0"/>
              </a:rPr>
              <a:t>XML-</a:t>
            </a:r>
            <a:r>
              <a:rPr lang="uk-UA" dirty="0">
                <a:latin typeface="Calibri" panose="020F0502020204030204" pitchFamily="34" charset="0"/>
              </a:rPr>
              <a:t>подобный синтаксис в </a:t>
            </a:r>
            <a:r>
              <a:rPr lang="en-US" dirty="0">
                <a:latin typeface="Calibri" panose="020F0502020204030204" pitchFamily="34" charset="0"/>
              </a:rPr>
              <a:t>JavaScript. XML </a:t>
            </a:r>
            <a:r>
              <a:rPr lang="uk-UA" dirty="0">
                <a:latin typeface="Calibri" panose="020F0502020204030204" pitchFamily="34" charset="0"/>
              </a:rPr>
              <a:t>элементы, атрибуты и дочерние элементы трансформируются в аргументы </a:t>
            </a:r>
            <a:r>
              <a:rPr lang="en-US" dirty="0">
                <a:latin typeface="Calibri" panose="020F0502020204030204" pitchFamily="34" charset="0"/>
              </a:rPr>
              <a:t>React.createElement: 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365104"/>
            <a:ext cx="6768752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Nav</a:t>
            </a:r>
            <a:r>
              <a:rPr lang="en-US" dirty="0">
                <a:latin typeface="Calibri" panose="020F0502020204030204" pitchFamily="34" charset="0"/>
              </a:rPr>
              <a:t>;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// </a:t>
            </a:r>
            <a:r>
              <a:rPr lang="uk-UA" dirty="0">
                <a:latin typeface="Calibri" panose="020F0502020204030204" pitchFamily="34" charset="0"/>
              </a:rPr>
              <a:t>На входе (</a:t>
            </a:r>
            <a:r>
              <a:rPr lang="en-US" dirty="0">
                <a:latin typeface="Calibri" panose="020F0502020204030204" pitchFamily="34" charset="0"/>
              </a:rPr>
              <a:t>JSX):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 err="1">
                <a:latin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</a:rPr>
              <a:t> app = &lt;</a:t>
            </a:r>
            <a:r>
              <a:rPr lang="en-US" dirty="0" err="1">
                <a:latin typeface="Calibri" panose="020F0502020204030204" pitchFamily="34" charset="0"/>
              </a:rPr>
              <a:t>Nav</a:t>
            </a:r>
            <a:r>
              <a:rPr lang="en-US" dirty="0">
                <a:latin typeface="Calibri" panose="020F0502020204030204" pitchFamily="34" charset="0"/>
              </a:rPr>
              <a:t> color="blue" /&gt;;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// </a:t>
            </a:r>
            <a:r>
              <a:rPr lang="uk-UA" dirty="0">
                <a:latin typeface="Calibri" panose="020F0502020204030204" pitchFamily="34" charset="0"/>
              </a:rPr>
              <a:t>На </a:t>
            </a:r>
            <a:r>
              <a:rPr lang="uk-UA" dirty="0" err="1">
                <a:latin typeface="Calibri" panose="020F0502020204030204" pitchFamily="34" charset="0"/>
              </a:rPr>
              <a:t>выходе</a:t>
            </a:r>
            <a:r>
              <a:rPr lang="uk-UA" dirty="0">
                <a:latin typeface="Calibri" panose="020F0502020204030204" pitchFamily="34" charset="0"/>
              </a:rPr>
              <a:t> (</a:t>
            </a:r>
            <a:r>
              <a:rPr lang="en-US" dirty="0">
                <a:latin typeface="Calibri" panose="020F0502020204030204" pitchFamily="34" charset="0"/>
              </a:rPr>
              <a:t>JS):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 err="1">
                <a:latin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</a:rPr>
              <a:t> app = </a:t>
            </a:r>
            <a:r>
              <a:rPr lang="en-US" dirty="0" err="1">
                <a:latin typeface="Calibri" panose="020F0502020204030204" pitchFamily="34" charset="0"/>
              </a:rPr>
              <a:t>React.createElement</a:t>
            </a:r>
            <a:r>
              <a:rPr lang="en-US" dirty="0">
                <a:latin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</a:rPr>
              <a:t>Nav</a:t>
            </a:r>
            <a:r>
              <a:rPr lang="en-US" dirty="0">
                <a:latin typeface="Calibri" panose="020F0502020204030204" pitchFamily="34" charset="0"/>
              </a:rPr>
              <a:t>, {color:"blue"});</a:t>
            </a:r>
            <a:endParaRPr lang="uk-UA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</a:t>
            </a:r>
            <a:r>
              <a:rPr lang="ru-RU" dirty="0"/>
              <a:t>компоненты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React </a:t>
            </a:r>
            <a:r>
              <a:rPr lang="ru-RU" dirty="0">
                <a:latin typeface="Calibri" panose="020F0502020204030204" pitchFamily="34" charset="0"/>
              </a:rPr>
              <a:t>компоненты -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</a:rPr>
              <a:t>функции, которые получают свойства (</a:t>
            </a:r>
            <a:r>
              <a:rPr lang="ru-RU" dirty="0" err="1">
                <a:latin typeface="Calibri" panose="020F0502020204030204" pitchFamily="34" charset="0"/>
              </a:rPr>
              <a:t>props</a:t>
            </a:r>
            <a:r>
              <a:rPr lang="ru-RU" dirty="0">
                <a:latin typeface="Calibri" panose="020F0502020204030204" pitchFamily="34" charset="0"/>
              </a:rPr>
              <a:t>) и состояния (</a:t>
            </a:r>
            <a:r>
              <a:rPr lang="ru-RU" dirty="0" err="1">
                <a:latin typeface="Calibri" panose="020F0502020204030204" pitchFamily="34" charset="0"/>
              </a:rPr>
              <a:t>state</a:t>
            </a:r>
            <a:r>
              <a:rPr lang="ru-RU" dirty="0">
                <a:latin typeface="Calibri" panose="020F0502020204030204" pitchFamily="34" charset="0"/>
              </a:rPr>
              <a:t>) и выводят на экран HTML разметку. </a:t>
            </a:r>
          </a:p>
          <a:p>
            <a:endParaRPr lang="ru-RU" dirty="0">
              <a:latin typeface="Calibri" panose="020F0502020204030204" pitchFamily="34" charset="0"/>
            </a:endParaRPr>
          </a:p>
          <a:p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204864"/>
            <a:ext cx="7776864" cy="25853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b="1" dirty="0">
              <a:latin typeface="Calibri" pitchFamily="34" charset="0"/>
            </a:endParaRPr>
          </a:p>
          <a:p>
            <a:r>
              <a:rPr lang="en-US" b="1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Photo = </a:t>
            </a:r>
            <a:r>
              <a:rPr lang="en-US" dirty="0" err="1">
                <a:latin typeface="Calibri" pitchFamily="34" charset="0"/>
              </a:rPr>
              <a:t>React.createClass</a:t>
            </a:r>
            <a:r>
              <a:rPr lang="en-US" dirty="0">
                <a:latin typeface="Calibri" pitchFamily="34" charset="0"/>
              </a:rPr>
              <a:t>({ </a:t>
            </a:r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	</a:t>
            </a:r>
            <a:r>
              <a:rPr lang="en-US" dirty="0">
                <a:latin typeface="Calibri" pitchFamily="34" charset="0"/>
              </a:rPr>
              <a:t>render: </a:t>
            </a:r>
            <a:r>
              <a:rPr lang="en-US" b="1" dirty="0">
                <a:latin typeface="Calibri" pitchFamily="34" charset="0"/>
              </a:rPr>
              <a:t>function</a:t>
            </a:r>
            <a:r>
              <a:rPr lang="en-US" dirty="0">
                <a:latin typeface="Calibri" pitchFamily="34" charset="0"/>
              </a:rPr>
              <a:t>() { </a:t>
            </a:r>
            <a:endParaRPr lang="ru-RU" dirty="0">
              <a:latin typeface="Calibri" pitchFamily="34" charset="0"/>
            </a:endParaRPr>
          </a:p>
          <a:p>
            <a:r>
              <a:rPr lang="ru-RU" b="1" dirty="0">
                <a:latin typeface="Calibri" pitchFamily="34" charset="0"/>
              </a:rPr>
              <a:t>		</a:t>
            </a:r>
            <a:r>
              <a:rPr lang="en-US" b="1" dirty="0">
                <a:latin typeface="Calibri" pitchFamily="34" charset="0"/>
              </a:rPr>
              <a:t>return</a:t>
            </a:r>
            <a:r>
              <a:rPr lang="en-US" dirty="0">
                <a:latin typeface="Calibri" pitchFamily="34" charset="0"/>
              </a:rPr>
              <a:t> &lt;</a:t>
            </a:r>
            <a:r>
              <a:rPr lang="en-US" dirty="0" err="1">
                <a:latin typeface="Calibri" pitchFamily="34" charset="0"/>
              </a:rPr>
              <a:t>img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src</a:t>
            </a:r>
            <a:r>
              <a:rPr lang="en-US" dirty="0">
                <a:latin typeface="Calibri" pitchFamily="34" charset="0"/>
              </a:rPr>
              <a:t>='http:tinyurl.comlkevsb9' /&gt; </a:t>
            </a:r>
          </a:p>
          <a:p>
            <a:r>
              <a:rPr lang="en-US" dirty="0">
                <a:latin typeface="Calibri" pitchFamily="34" charset="0"/>
              </a:rPr>
              <a:t>	} </a:t>
            </a:r>
            <a:endParaRPr lang="ru-RU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}); </a:t>
            </a:r>
            <a:endParaRPr lang="ru-RU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ReactDOM.render</a:t>
            </a:r>
            <a:r>
              <a:rPr lang="en-US" dirty="0">
                <a:latin typeface="Calibri" pitchFamily="34" charset="0"/>
              </a:rPr>
              <a:t>(&lt;Photo /&gt;, </a:t>
            </a:r>
            <a:r>
              <a:rPr lang="en-US" dirty="0" err="1">
                <a:latin typeface="Calibri" pitchFamily="34" charset="0"/>
              </a:rPr>
              <a:t>document.body</a:t>
            </a:r>
            <a:r>
              <a:rPr lang="en-US" dirty="0">
                <a:latin typeface="Calibri" pitchFamily="34" charset="0"/>
              </a:rPr>
              <a:t>);</a:t>
            </a:r>
          </a:p>
          <a:p>
            <a:endParaRPr lang="uk-UA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4725144"/>
            <a:ext cx="770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Функция </a:t>
            </a:r>
            <a:r>
              <a:rPr lang="ru-RU" i="1" dirty="0" err="1">
                <a:latin typeface="Calibri" pitchFamily="34" charset="0"/>
              </a:rPr>
              <a:t>createClass</a:t>
            </a:r>
            <a:r>
              <a:rPr lang="ru-RU" dirty="0">
                <a:latin typeface="Calibri" pitchFamily="34" charset="0"/>
              </a:rPr>
              <a:t> принимает объект, который реализует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функцию </a:t>
            </a:r>
            <a:r>
              <a:rPr lang="ru-RU" i="1" dirty="0" err="1">
                <a:latin typeface="Calibri" pitchFamily="34" charset="0"/>
              </a:rPr>
              <a:t>render</a:t>
            </a:r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Компонент </a:t>
            </a:r>
            <a:r>
              <a:rPr lang="ru-RU" b="1" dirty="0" err="1">
                <a:latin typeface="Calibri" pitchFamily="34" charset="0"/>
              </a:rPr>
              <a:t>Photo</a:t>
            </a:r>
            <a:r>
              <a:rPr lang="ru-RU" dirty="0">
                <a:latin typeface="Calibri" pitchFamily="34" charset="0"/>
              </a:rPr>
              <a:t> создан и </a:t>
            </a:r>
            <a:r>
              <a:rPr lang="ru-RU" dirty="0" err="1">
                <a:latin typeface="Calibri" pitchFamily="34" charset="0"/>
              </a:rPr>
              <a:t>отрисован</a:t>
            </a:r>
            <a:r>
              <a:rPr lang="ru-RU" dirty="0">
                <a:latin typeface="Calibri" pitchFamily="34" charset="0"/>
              </a:rPr>
              <a:t> в теле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документа.</a:t>
            </a:r>
            <a:br>
              <a:rPr lang="ru-RU" dirty="0">
                <a:latin typeface="Calibri" pitchFamily="34" charset="0"/>
              </a:rPr>
            </a:b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12776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</a:rPr>
              <a:t>У каждого компонента могут быть свойства. Они хранятся в </a:t>
            </a:r>
            <a:r>
              <a:rPr lang="ru-RU" dirty="0" err="1">
                <a:latin typeface="Calibri" panose="020F0502020204030204" pitchFamily="34" charset="0"/>
              </a:rPr>
              <a:t>this.props</a:t>
            </a:r>
            <a:r>
              <a:rPr lang="ru-RU" dirty="0">
                <a:latin typeface="Calibri" panose="020F0502020204030204" pitchFamily="34" charset="0"/>
              </a:rPr>
              <a:t>, и передаются компоненту как атрибуты.</a:t>
            </a:r>
          </a:p>
          <a:p>
            <a:endParaRPr lang="ru-RU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</a:rPr>
              <a:t>В свойство можно передать любой </a:t>
            </a:r>
            <a:r>
              <a:rPr lang="ru-RU" dirty="0" err="1">
                <a:latin typeface="Calibri" panose="020F0502020204030204" pitchFamily="34" charset="0"/>
              </a:rPr>
              <a:t>javascript</a:t>
            </a:r>
            <a:r>
              <a:rPr lang="ru-RU" dirty="0">
                <a:latin typeface="Calibri" panose="020F0502020204030204" pitchFamily="34" charset="0"/>
              </a:rPr>
              <a:t> примитив, объект, переменную и даже выражение. Значение свойства должно быть взято в фигурные скобки.</a:t>
            </a:r>
            <a:r>
              <a:rPr lang="en-US" dirty="0">
                <a:latin typeface="Calibri" panose="020F0502020204030204" pitchFamily="34" charset="0"/>
              </a:rPr>
              <a:t> </a:t>
            </a:r>
          </a:p>
          <a:p>
            <a:endParaRPr lang="ru-RU" dirty="0">
              <a:latin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</a:rPr>
              <a:t>Значения доступны через </a:t>
            </a:r>
            <a:r>
              <a:rPr lang="ru-RU" dirty="0" err="1">
                <a:latin typeface="Calibri" panose="020F0502020204030204" pitchFamily="34" charset="0"/>
              </a:rPr>
              <a:t>this.props.ИМЯ_СВОЙСТВА</a:t>
            </a:r>
            <a:endParaRPr lang="ru-RU" dirty="0">
              <a:latin typeface="Calibri" panose="020F0502020204030204" pitchFamily="34" charset="0"/>
            </a:endParaRPr>
          </a:p>
          <a:p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348880"/>
            <a:ext cx="807524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</a:rPr>
              <a:t>Общий вид:</a:t>
            </a:r>
            <a:endParaRPr lang="ru-RU" dirty="0">
              <a:latin typeface="Calibri" panose="020F0502020204030204" pitchFamily="34" charset="0"/>
            </a:endParaRPr>
          </a:p>
          <a:p>
            <a:r>
              <a:rPr lang="ru-RU" dirty="0" err="1">
                <a:latin typeface="Calibri" panose="020F0502020204030204" pitchFamily="34" charset="0"/>
              </a:rPr>
              <a:t>var</a:t>
            </a:r>
            <a:r>
              <a:rPr lang="ru-RU" dirty="0">
                <a:latin typeface="Calibri" panose="020F0502020204030204" pitchFamily="34" charset="0"/>
              </a:rPr>
              <a:t> value1 = {</a:t>
            </a:r>
            <a:r>
              <a:rPr lang="ru-RU" dirty="0" err="1">
                <a:latin typeface="Calibri" panose="020F0502020204030204" pitchFamily="34" charset="0"/>
              </a:rPr>
              <a:t>name</a:t>
            </a:r>
            <a:r>
              <a:rPr lang="ru-RU" dirty="0">
                <a:latin typeface="Calibri" panose="020F0502020204030204" pitchFamily="34" charset="0"/>
              </a:rPr>
              <a:t>: </a:t>
            </a:r>
            <a:r>
              <a:rPr lang="ru-RU" dirty="0" err="1">
                <a:latin typeface="Calibri" panose="020F0502020204030204" pitchFamily="34" charset="0"/>
              </a:rPr>
              <a:t>Garry</a:t>
            </a:r>
            <a:r>
              <a:rPr lang="ru-RU" dirty="0">
                <a:latin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</a:rPr>
              <a:t>surname</a:t>
            </a:r>
            <a:r>
              <a:rPr lang="ru-RU" dirty="0">
                <a:latin typeface="Calibri" panose="020F0502020204030204" pitchFamily="34" charset="0"/>
              </a:rPr>
              <a:t>: </a:t>
            </a:r>
            <a:r>
              <a:rPr lang="ru-RU" dirty="0" err="1">
                <a:latin typeface="Calibri" panose="020F0502020204030204" pitchFamily="34" charset="0"/>
              </a:rPr>
              <a:t>Potter</a:t>
            </a:r>
            <a:r>
              <a:rPr lang="ru-RU" dirty="0">
                <a:latin typeface="Calibri" panose="020F0502020204030204" pitchFamily="34" charset="0"/>
              </a:rPr>
              <a:t>}; 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</a:rPr>
              <a:t>&lt;</a:t>
            </a:r>
            <a:r>
              <a:rPr lang="ru-RU" dirty="0" err="1">
                <a:latin typeface="Calibri" panose="020F0502020204030204" pitchFamily="34" charset="0"/>
              </a:rPr>
              <a:t>MyComponent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data=</a:t>
            </a:r>
            <a:r>
              <a:rPr lang="ru-RU" dirty="0">
                <a:latin typeface="Calibri" panose="020F0502020204030204" pitchFamily="34" charset="0"/>
              </a:rPr>
              <a:t>{value1} </a:t>
            </a:r>
            <a:r>
              <a:rPr lang="en-US" dirty="0" err="1">
                <a:latin typeface="Calibri" panose="020F0502020204030204" pitchFamily="34" charset="0"/>
              </a:rPr>
              <a:t>nums</a:t>
            </a:r>
            <a:r>
              <a:rPr lang="ru-RU" dirty="0">
                <a:latin typeface="Calibri" panose="020F0502020204030204" pitchFamily="34" charset="0"/>
              </a:rPr>
              <a:t>={[1,2,3,4,5]} /&gt; </a:t>
            </a:r>
            <a:endParaRPr lang="en-US" dirty="0">
              <a:latin typeface="Calibri" panose="020F0502020204030204" pitchFamily="34" charset="0"/>
            </a:endParaRPr>
          </a:p>
          <a:p>
            <a:endParaRPr lang="uk-UA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142</TotalTime>
  <Words>189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PT Sans Caption</vt:lpstr>
      <vt:lpstr>Roboto Light</vt:lpstr>
      <vt:lpstr>Roboto Thin</vt:lpstr>
      <vt:lpstr>Segoe UI Light</vt:lpstr>
      <vt:lpstr>Тема1</vt:lpstr>
      <vt:lpstr>React JS</vt:lpstr>
      <vt:lpstr>React JS</vt:lpstr>
      <vt:lpstr>React JS</vt:lpstr>
      <vt:lpstr>Virtual DOM</vt:lpstr>
      <vt:lpstr>JSX</vt:lpstr>
      <vt:lpstr>React компоненты</vt:lpstr>
      <vt:lpstr>Props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Boss</dc:creator>
  <cp:lastModifiedBy>Oleksandr Petryk</cp:lastModifiedBy>
  <cp:revision>22</cp:revision>
  <dcterms:created xsi:type="dcterms:W3CDTF">2016-07-17T15:18:51Z</dcterms:created>
  <dcterms:modified xsi:type="dcterms:W3CDTF">2016-09-05T07:23:40Z</dcterms:modified>
</cp:coreProperties>
</file>