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EA55-1566-48ED-86A8-062DBB6EDD19}" type="datetimeFigureOut">
              <a:rPr lang="uk-UA" smtClean="0"/>
              <a:t>21.08.2016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61CA-3288-4B58-A191-86EE10A0576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Calibri Light" panose="020F0302020204030204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Сервисы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Сервисы – обертки надо глобальными объектами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57200" y="1484784"/>
            <a:ext cx="8435280" cy="2946400"/>
          </a:xfrm>
        </p:spPr>
        <p:txBody>
          <a:bodyPr/>
          <a:lstStyle/>
          <a:p>
            <a:pPr>
              <a:buNone/>
            </a:pPr>
            <a:endParaRPr lang="ru-RU" sz="1800" dirty="0">
              <a:latin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</a:rPr>
              <a:t>$window</a:t>
            </a:r>
            <a:r>
              <a:rPr lang="en-US" sz="1800" dirty="0">
                <a:latin typeface="Calibri" pitchFamily="34" charset="0"/>
              </a:rPr>
              <a:t> -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предоставляет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ссылку</a:t>
            </a:r>
            <a:r>
              <a:rPr lang="uk-UA" sz="1800" dirty="0">
                <a:latin typeface="Calibri" pitchFamily="34" charset="0"/>
              </a:rPr>
              <a:t> на </a:t>
            </a:r>
            <a:r>
              <a:rPr lang="en-US" sz="1800" dirty="0">
                <a:latin typeface="Calibri" pitchFamily="34" charset="0"/>
              </a:rPr>
              <a:t>DOM </a:t>
            </a:r>
            <a:r>
              <a:rPr lang="uk-UA" sz="1800" dirty="0" err="1">
                <a:latin typeface="Calibri" pitchFamily="34" charset="0"/>
              </a:rPr>
              <a:t>объект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window.</a:t>
            </a:r>
          </a:p>
          <a:p>
            <a:r>
              <a:rPr lang="en-US" sz="1800" b="1" dirty="0">
                <a:latin typeface="Calibri" pitchFamily="34" charset="0"/>
              </a:rPr>
              <a:t>$document</a:t>
            </a:r>
            <a:r>
              <a:rPr lang="en-US" sz="1800" dirty="0">
                <a:latin typeface="Calibri" pitchFamily="34" charset="0"/>
              </a:rPr>
              <a:t> -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представляет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jqLite</a:t>
            </a:r>
            <a:r>
              <a:rPr lang="uk-UA" sz="1800" dirty="0" err="1">
                <a:latin typeface="Calibri" pitchFamily="34" charset="0"/>
              </a:rPr>
              <a:t>объект</a:t>
            </a:r>
            <a:r>
              <a:rPr lang="uk-UA" sz="1800" dirty="0">
                <a:latin typeface="Calibri" pitchFamily="34" charset="0"/>
              </a:rPr>
              <a:t>, </a:t>
            </a:r>
            <a:r>
              <a:rPr lang="uk-UA" sz="1800" dirty="0" err="1">
                <a:latin typeface="Calibri" pitchFamily="34" charset="0"/>
              </a:rPr>
              <a:t>который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содержит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DOM </a:t>
            </a:r>
            <a:r>
              <a:rPr lang="uk-UA" sz="1800" dirty="0" err="1">
                <a:latin typeface="Calibri" pitchFamily="34" charset="0"/>
              </a:rPr>
              <a:t>объект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window.document</a:t>
            </a:r>
            <a:r>
              <a:rPr lang="en-US" sz="1800" dirty="0">
                <a:latin typeface="Calibri" pitchFamily="34" charset="0"/>
              </a:rPr>
              <a:t>.</a:t>
            </a:r>
          </a:p>
          <a:p>
            <a:r>
              <a:rPr lang="en-US" sz="1800" b="1" dirty="0">
                <a:latin typeface="Calibri" pitchFamily="34" charset="0"/>
              </a:rPr>
              <a:t>$interval</a:t>
            </a:r>
            <a:r>
              <a:rPr lang="en-US" sz="1800" dirty="0">
                <a:latin typeface="Calibri" pitchFamily="34" charset="0"/>
              </a:rPr>
              <a:t> -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обертка</a:t>
            </a:r>
            <a:r>
              <a:rPr lang="uk-UA" sz="1800" dirty="0">
                <a:latin typeface="Calibri" pitchFamily="34" charset="0"/>
              </a:rPr>
              <a:t> над </a:t>
            </a:r>
            <a:r>
              <a:rPr lang="en-US" sz="1800" dirty="0" err="1">
                <a:latin typeface="Calibri" pitchFamily="34" charset="0"/>
              </a:rPr>
              <a:t>window.setInterval</a:t>
            </a:r>
            <a:r>
              <a:rPr lang="en-US" sz="1800" dirty="0">
                <a:latin typeface="Calibri" pitchFamily="34" charset="0"/>
              </a:rPr>
              <a:t>()</a:t>
            </a:r>
            <a:r>
              <a:rPr lang="uk-UA" sz="1800" dirty="0" err="1">
                <a:latin typeface="Calibri" pitchFamily="34" charset="0"/>
              </a:rPr>
              <a:t>функцией</a:t>
            </a:r>
            <a:r>
              <a:rPr lang="uk-UA" sz="1800" dirty="0">
                <a:latin typeface="Calibri" pitchFamily="34" charset="0"/>
              </a:rPr>
              <a:t>.</a:t>
            </a:r>
          </a:p>
          <a:p>
            <a:r>
              <a:rPr lang="uk-UA" sz="1800" b="1" dirty="0">
                <a:latin typeface="Calibri" pitchFamily="34" charset="0"/>
              </a:rPr>
              <a:t>$</a:t>
            </a:r>
            <a:r>
              <a:rPr lang="en-US" sz="1800" b="1" dirty="0">
                <a:latin typeface="Calibri" pitchFamily="34" charset="0"/>
              </a:rPr>
              <a:t>timeout</a:t>
            </a:r>
            <a:r>
              <a:rPr lang="en-US" sz="1800" dirty="0">
                <a:latin typeface="Calibri" pitchFamily="34" charset="0"/>
              </a:rPr>
              <a:t> -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uk-UA" sz="1800" dirty="0" err="1">
                <a:latin typeface="Calibri" pitchFamily="34" charset="0"/>
              </a:rPr>
              <a:t>обертка</a:t>
            </a:r>
            <a:r>
              <a:rPr lang="uk-UA" sz="1800" dirty="0">
                <a:latin typeface="Calibri" pitchFamily="34" charset="0"/>
              </a:rPr>
              <a:t> над </a:t>
            </a:r>
            <a:r>
              <a:rPr lang="en-US" sz="1800" dirty="0" err="1">
                <a:latin typeface="Calibri" pitchFamily="34" charset="0"/>
              </a:rPr>
              <a:t>window.setTimeout</a:t>
            </a:r>
            <a:r>
              <a:rPr lang="en-US" sz="1800" dirty="0">
                <a:latin typeface="Calibri" pitchFamily="34" charset="0"/>
              </a:rPr>
              <a:t>().</a:t>
            </a:r>
          </a:p>
          <a:p>
            <a:r>
              <a:rPr lang="en-US" sz="1800" b="1" dirty="0">
                <a:latin typeface="Calibri" pitchFamily="34" charset="0"/>
              </a:rPr>
              <a:t>$location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обертка</a:t>
            </a:r>
            <a:r>
              <a:rPr lang="uk-UA" sz="1800" dirty="0">
                <a:latin typeface="Calibri" pitchFamily="34" charset="0"/>
              </a:rPr>
              <a:t> над </a:t>
            </a:r>
            <a:r>
              <a:rPr lang="uk-UA" sz="1800" dirty="0" err="1">
                <a:latin typeface="Calibri" pitchFamily="34" charset="0"/>
              </a:rPr>
              <a:t>объектом</a:t>
            </a:r>
            <a:r>
              <a:rPr lang="uk-UA" sz="1800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location.</a:t>
            </a:r>
          </a:p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anchorScroll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ru-RU" sz="1800" dirty="0" err="1">
                <a:latin typeface="Calibri" pitchFamily="34" charset="0"/>
              </a:rPr>
              <a:t>и</a:t>
            </a:r>
            <a:r>
              <a:rPr lang="uk-UA" sz="1800" dirty="0" err="1">
                <a:latin typeface="Calibri" pitchFamily="34" charset="0"/>
              </a:rPr>
              <a:t>спользуется</a:t>
            </a:r>
            <a:r>
              <a:rPr lang="uk-UA" sz="1800" dirty="0">
                <a:latin typeface="Calibri" pitchFamily="34" charset="0"/>
              </a:rPr>
              <a:t> для </a:t>
            </a:r>
            <a:r>
              <a:rPr lang="uk-UA" sz="1800" dirty="0" err="1">
                <a:latin typeface="Calibri" pitchFamily="34" charset="0"/>
              </a:rPr>
              <a:t>скроллаокна</a:t>
            </a:r>
            <a:r>
              <a:rPr lang="uk-UA" sz="1800" dirty="0">
                <a:latin typeface="Calibri" pitchFamily="34" charset="0"/>
              </a:rPr>
              <a:t> браузера до </a:t>
            </a:r>
            <a:r>
              <a:rPr lang="uk-UA" sz="1800" dirty="0" err="1">
                <a:latin typeface="Calibri" pitchFamily="34" charset="0"/>
              </a:rPr>
              <a:t>определенного</a:t>
            </a:r>
            <a:r>
              <a:rPr lang="uk-UA" sz="1800" dirty="0">
                <a:latin typeface="Calibri" pitchFamily="34" charset="0"/>
              </a:rPr>
              <a:t> якоря.</a:t>
            </a:r>
          </a:p>
          <a:p>
            <a:r>
              <a:rPr lang="uk-UA" sz="1800" b="1" dirty="0">
                <a:latin typeface="Calibri" pitchFamily="34" charset="0"/>
              </a:rPr>
              <a:t>$</a:t>
            </a:r>
            <a:r>
              <a:rPr lang="en-US" sz="1800" b="1" dirty="0">
                <a:latin typeface="Calibri" pitchFamily="34" charset="0"/>
              </a:rPr>
              <a:t>log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uk-UA" sz="1800" dirty="0" err="1">
                <a:latin typeface="Calibri" pitchFamily="34" charset="0"/>
              </a:rPr>
              <a:t>обертка</a:t>
            </a:r>
            <a:r>
              <a:rPr lang="uk-UA" sz="1800" dirty="0">
                <a:latin typeface="Calibri" pitchFamily="34" charset="0"/>
              </a:rPr>
              <a:t> над </a:t>
            </a:r>
            <a:r>
              <a:rPr lang="en-US" sz="1800" dirty="0">
                <a:latin typeface="Calibri" pitchFamily="34" charset="0"/>
              </a:rPr>
              <a:t>global console </a:t>
            </a:r>
            <a:r>
              <a:rPr lang="uk-UA" sz="1800" dirty="0" err="1">
                <a:latin typeface="Calibri" pitchFamily="34" charset="0"/>
              </a:rPr>
              <a:t>объектом</a:t>
            </a:r>
            <a:r>
              <a:rPr lang="uk-UA" sz="1800" dirty="0">
                <a:latin typeface="Calibri" pitchFamily="34" charset="0"/>
              </a:rPr>
              <a:t>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Calibri" pitchFamily="34" charset="0"/>
              </a:rPr>
              <a:t>Сервисы</a:t>
            </a:r>
            <a:r>
              <a:rPr lang="uk-UA" dirty="0">
                <a:latin typeface="Calibri" pitchFamily="34" charset="0"/>
              </a:rPr>
              <a:t> для </a:t>
            </a:r>
            <a:r>
              <a:rPr lang="uk-UA" dirty="0" err="1">
                <a:latin typeface="Calibri" pitchFamily="34" charset="0"/>
              </a:rPr>
              <a:t>выполнения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выражений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57200" y="2006600"/>
            <a:ext cx="7715200" cy="2946400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parse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 преобразовывает выражение (например, “</a:t>
            </a:r>
            <a:r>
              <a:rPr lang="ru-RU" sz="1800" dirty="0" err="1">
                <a:latin typeface="Calibri" pitchFamily="34" charset="0"/>
              </a:rPr>
              <a:t>price</a:t>
            </a:r>
            <a:r>
              <a:rPr lang="ru-RU" sz="1800" dirty="0">
                <a:latin typeface="Calibri" pitchFamily="34" charset="0"/>
              </a:rPr>
              <a:t> | </a:t>
            </a:r>
            <a:r>
              <a:rPr lang="ru-RU" sz="1800" dirty="0" err="1">
                <a:latin typeface="Calibri" pitchFamily="34" charset="0"/>
              </a:rPr>
              <a:t>currency</a:t>
            </a:r>
            <a:r>
              <a:rPr lang="ru-RU" sz="1800" dirty="0">
                <a:latin typeface="Calibri" pitchFamily="34" charset="0"/>
              </a:rPr>
              <a:t>”) в функцию которую можно выполнить.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interpolate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преобразовывает строку с выражениями привязки в функцию (например, “</a:t>
            </a:r>
            <a:r>
              <a:rPr lang="ru-RU" sz="1800" dirty="0" err="1">
                <a:latin typeface="Calibri" pitchFamily="34" charset="0"/>
              </a:rPr>
              <a:t>price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of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item</a:t>
            </a:r>
            <a:r>
              <a:rPr lang="ru-RU" sz="1800" dirty="0">
                <a:latin typeface="Calibri" pitchFamily="34" charset="0"/>
              </a:rPr>
              <a:t> {{ </a:t>
            </a:r>
            <a:r>
              <a:rPr lang="ru-RU" sz="1800" dirty="0" err="1">
                <a:latin typeface="Calibri" pitchFamily="34" charset="0"/>
              </a:rPr>
              <a:t>price</a:t>
            </a:r>
            <a:r>
              <a:rPr lang="ru-RU" sz="1800" dirty="0">
                <a:latin typeface="Calibri" pitchFamily="34" charset="0"/>
              </a:rPr>
              <a:t> | </a:t>
            </a:r>
            <a:r>
              <a:rPr lang="ru-RU" sz="1800" dirty="0" err="1">
                <a:latin typeface="Calibri" pitchFamily="34" charset="0"/>
              </a:rPr>
              <a:t>currency</a:t>
            </a:r>
            <a:r>
              <a:rPr lang="ru-RU" sz="1800" dirty="0">
                <a:latin typeface="Calibri" pitchFamily="34" charset="0"/>
              </a:rPr>
              <a:t>}}”)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$</a:t>
            </a:r>
            <a:r>
              <a:rPr lang="ru-RU" sz="1800" b="1" dirty="0" err="1">
                <a:latin typeface="Calibri" pitchFamily="34" charset="0"/>
              </a:rPr>
              <a:t>compile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-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преобразовывает строку в функцию для компиляции разметки.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 для обработки ошибок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4125" y="1418704"/>
            <a:ext cx="7643192" cy="2946400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exceptionHandler</a:t>
            </a:r>
            <a:r>
              <a:rPr lang="en-US" sz="1800" dirty="0">
                <a:latin typeface="Calibri" pitchFamily="34" charset="0"/>
              </a:rPr>
              <a:t> – </a:t>
            </a:r>
            <a:r>
              <a:rPr lang="ru-RU" sz="1800" dirty="0">
                <a:latin typeface="Calibri" pitchFamily="34" charset="0"/>
              </a:rPr>
              <a:t>сервис для обработки ошибок. </a:t>
            </a:r>
          </a:p>
          <a:p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Обрабатывает только необработанные ошибки (т.е. не отловленные в конструкцией </a:t>
            </a:r>
            <a:r>
              <a:rPr lang="en-US" sz="1800" dirty="0">
                <a:latin typeface="Calibri" pitchFamily="34" charset="0"/>
              </a:rPr>
              <a:t>try…catch</a:t>
            </a: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Сервисы для работы с </a:t>
            </a:r>
            <a:r>
              <a:rPr lang="en-US" dirty="0">
                <a:latin typeface="Calibri" pitchFamily="34" charset="0"/>
              </a:rPr>
              <a:t>cookies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57200" y="1412776"/>
            <a:ext cx="7859216" cy="2664296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$</a:t>
            </a:r>
            <a:r>
              <a:rPr lang="en-US" sz="1800" b="1" dirty="0" err="1">
                <a:latin typeface="Calibri" pitchFamily="34" charset="0"/>
              </a:rPr>
              <a:t>cookieStore</a:t>
            </a:r>
            <a:r>
              <a:rPr lang="en-US" sz="1800" b="1" dirty="0">
                <a:latin typeface="Calibri" pitchFamily="34" charset="0"/>
              </a:rPr>
              <a:t>, $cookies</a:t>
            </a:r>
            <a:r>
              <a:rPr lang="en-US" sz="1800" dirty="0">
                <a:latin typeface="Calibri" pitchFamily="34" charset="0"/>
              </a:rPr>
              <a:t> – </a:t>
            </a:r>
            <a:r>
              <a:rPr lang="ru-RU" sz="1800" dirty="0">
                <a:latin typeface="Calibri" pitchFamily="34" charset="0"/>
              </a:rPr>
              <a:t>сервисы для работы с </a:t>
            </a:r>
            <a:r>
              <a:rPr lang="en-US" sz="1800" dirty="0">
                <a:latin typeface="Calibri" pitchFamily="34" charset="0"/>
              </a:rPr>
              <a:t>cookies. </a:t>
            </a:r>
            <a:endParaRPr lang="ru-RU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      Методы</a:t>
            </a:r>
            <a:r>
              <a:rPr lang="en-US" sz="1800" dirty="0">
                <a:latin typeface="Calibri" pitchFamily="34" charset="0"/>
              </a:rPr>
              <a:t>: </a:t>
            </a:r>
            <a:endParaRPr lang="ru-RU" sz="1800" dirty="0">
              <a:latin typeface="Calibri" pitchFamily="34" charset="0"/>
            </a:endParaRPr>
          </a:p>
          <a:p>
            <a:pPr>
              <a:buNone/>
            </a:pPr>
            <a:endParaRPr lang="en-US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      </a:t>
            </a:r>
            <a:r>
              <a:rPr lang="en-US" sz="1800" dirty="0">
                <a:latin typeface="Calibri" pitchFamily="34" charset="0"/>
              </a:rPr>
              <a:t>get(key) – </a:t>
            </a:r>
            <a:r>
              <a:rPr lang="ru-RU" sz="1800" dirty="0">
                <a:latin typeface="Calibri" pitchFamily="34" charset="0"/>
              </a:rPr>
              <a:t>возвращает значение по ключу </a:t>
            </a:r>
            <a:r>
              <a:rPr lang="en-US" sz="1800" dirty="0">
                <a:latin typeface="Calibri" pitchFamily="34" charset="0"/>
              </a:rPr>
              <a:t>cookie </a:t>
            </a:r>
            <a:r>
              <a:rPr lang="ru-RU" sz="1800" dirty="0">
                <a:latin typeface="Calibri" pitchFamily="34" charset="0"/>
              </a:rPr>
              <a:t> </a:t>
            </a:r>
            <a:endParaRPr lang="en-US" sz="18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      </a:t>
            </a:r>
            <a:r>
              <a:rPr lang="en-US" sz="1800" dirty="0">
                <a:latin typeface="Calibri" pitchFamily="34" charset="0"/>
              </a:rPr>
              <a:t>put(</a:t>
            </a:r>
            <a:r>
              <a:rPr lang="en-US" sz="1800" dirty="0" err="1">
                <a:latin typeface="Calibri" pitchFamily="34" charset="0"/>
              </a:rPr>
              <a:t>key,value</a:t>
            </a:r>
            <a:r>
              <a:rPr lang="en-US" sz="1800" dirty="0">
                <a:latin typeface="Calibri" pitchFamily="34" charset="0"/>
              </a:rPr>
              <a:t>, [options]) – </a:t>
            </a:r>
            <a:r>
              <a:rPr lang="ru-RU" sz="1800" dirty="0">
                <a:latin typeface="Calibri" pitchFamily="34" charset="0"/>
              </a:rPr>
              <a:t>запись значения в </a:t>
            </a:r>
            <a:r>
              <a:rPr lang="en-US" sz="1800" dirty="0">
                <a:latin typeface="Calibri" pitchFamily="34" charset="0"/>
              </a:rPr>
              <a:t>cookie </a:t>
            </a:r>
          </a:p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      </a:t>
            </a:r>
            <a:r>
              <a:rPr lang="en-US" sz="1800" dirty="0">
                <a:latin typeface="Calibri" pitchFamily="34" charset="0"/>
              </a:rPr>
              <a:t>remove(key, [options] – </a:t>
            </a:r>
            <a:r>
              <a:rPr lang="ru-RU" sz="1800" dirty="0">
                <a:latin typeface="Calibri" pitchFamily="34" charset="0"/>
              </a:rPr>
              <a:t>удаление</a:t>
            </a:r>
            <a:r>
              <a:rPr lang="en-US" sz="1800" dirty="0">
                <a:latin typeface="Calibri" pitchFamily="34" charset="0"/>
              </a:rPr>
              <a:t> cookie </a:t>
            </a:r>
            <a:r>
              <a:rPr lang="ru-RU" sz="1800" dirty="0">
                <a:latin typeface="Calibri" pitchFamily="34" charset="0"/>
              </a:rPr>
              <a:t>по ключу</a:t>
            </a:r>
            <a:endParaRPr lang="en-US" sz="1800" dirty="0">
              <a:latin typeface="Calibri" pitchFamily="34" charset="0"/>
            </a:endParaRP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616</TotalTime>
  <Words>212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Сервисы – обертки надо глобальными объектами</vt:lpstr>
      <vt:lpstr>Сервисы для выполнения выражений</vt:lpstr>
      <vt:lpstr>Сервисы для обработки ошибок</vt:lpstr>
      <vt:lpstr>Сервисы для работы с cookies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7</cp:revision>
  <dcterms:created xsi:type="dcterms:W3CDTF">2016-06-27T10:46:24Z</dcterms:created>
  <dcterms:modified xsi:type="dcterms:W3CDTF">2016-08-21T19:19:07Z</dcterms:modified>
</cp:coreProperties>
</file>