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4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2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5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6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9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9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2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Введение в 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Angular JS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6312" y="1284918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>
                <a:latin typeface="Calibri" pitchFamily="34" charset="0"/>
              </a:rPr>
              <a:t>AngularJS</a:t>
            </a:r>
            <a:endParaRPr lang="uk-UA" sz="1800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9552" y="2610590"/>
            <a:ext cx="7920880" cy="3842745"/>
          </a:xfrm>
        </p:spPr>
        <p:txBody>
          <a:bodyPr/>
          <a:lstStyle/>
          <a:p>
            <a:r>
              <a:rPr lang="ru-RU" sz="1800" b="1" dirty="0" err="1">
                <a:latin typeface="Calibri" pitchFamily="34" charset="0"/>
              </a:rPr>
              <a:t>AngularJS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 </a:t>
            </a:r>
            <a:r>
              <a:rPr lang="ru-RU" sz="1800" dirty="0" err="1">
                <a:latin typeface="Calibri" pitchFamily="34" charset="0"/>
              </a:rPr>
              <a:t>JavaScript-фреймворк</a:t>
            </a:r>
            <a:r>
              <a:rPr lang="ru-RU" sz="1800" dirty="0">
                <a:latin typeface="Calibri" pitchFamily="34" charset="0"/>
              </a:rPr>
              <a:t> с открытым исходным кодом. Предназначен для разработки одностраничных приложений </a:t>
            </a:r>
            <a:br>
              <a:rPr lang="en-US" sz="1800" dirty="0">
                <a:latin typeface="Calibri" pitchFamily="34" charset="0"/>
              </a:rPr>
            </a:br>
            <a:r>
              <a:rPr lang="ru-RU" sz="1800" dirty="0">
                <a:latin typeface="Calibri" pitchFamily="34" charset="0"/>
              </a:rPr>
              <a:t>(</a:t>
            </a:r>
            <a:r>
              <a:rPr lang="ru-RU" sz="1800" dirty="0" err="1">
                <a:latin typeface="Calibri" pitchFamily="34" charset="0"/>
              </a:rPr>
              <a:t>Single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</a:rPr>
              <a:t>Page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</a:rPr>
              <a:t>Application</a:t>
            </a:r>
            <a:r>
              <a:rPr lang="ru-RU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. 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В </a:t>
            </a:r>
            <a:r>
              <a:rPr lang="en-US" sz="1800" dirty="0">
                <a:latin typeface="Calibri" pitchFamily="34" charset="0"/>
              </a:rPr>
              <a:t>AngularJS </a:t>
            </a:r>
            <a:r>
              <a:rPr lang="uk-UA" sz="1800" dirty="0" err="1">
                <a:latin typeface="Calibri" pitchFamily="34" charset="0"/>
              </a:rPr>
              <a:t>приложения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строятся</a:t>
            </a:r>
            <a:r>
              <a:rPr lang="uk-UA" sz="1800" dirty="0">
                <a:latin typeface="Calibri" pitchFamily="34" charset="0"/>
              </a:rPr>
              <a:t> на </a:t>
            </a:r>
            <a:r>
              <a:rPr lang="uk-UA" sz="1800" dirty="0" err="1">
                <a:latin typeface="Calibri" pitchFamily="34" charset="0"/>
              </a:rPr>
              <a:t>основе</a:t>
            </a:r>
            <a:r>
              <a:rPr lang="uk-UA" sz="1800" dirty="0">
                <a:latin typeface="Calibri" pitchFamily="34" charset="0"/>
              </a:rPr>
              <a:t> шаблона </a:t>
            </a:r>
            <a:r>
              <a:rPr lang="en-US" sz="1800" dirty="0">
                <a:latin typeface="Calibri" pitchFamily="34" charset="0"/>
              </a:rPr>
              <a:t>Model-View-Controller (MVC). 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Приложения написанные с использованием </a:t>
            </a:r>
            <a:r>
              <a:rPr lang="ru-RU" sz="1800" dirty="0" err="1">
                <a:latin typeface="Calibri" pitchFamily="34" charset="0"/>
              </a:rPr>
              <a:t>AngularJS</a:t>
            </a:r>
            <a:r>
              <a:rPr lang="ru-RU" sz="1800" dirty="0">
                <a:latin typeface="Calibri" pitchFamily="34" charset="0"/>
              </a:rPr>
              <a:t>: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r>
              <a:rPr lang="ru-RU" sz="1800" dirty="0">
                <a:latin typeface="Calibri" pitchFamily="34" charset="0"/>
              </a:rPr>
              <a:t>•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Легко </a:t>
            </a:r>
            <a:r>
              <a:rPr lang="ru-RU" sz="1800" i="1" dirty="0">
                <a:latin typeface="Calibri" pitchFamily="34" charset="0"/>
              </a:rPr>
              <a:t>расширяемые</a:t>
            </a:r>
            <a:endParaRPr lang="ru-RU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r>
              <a:rPr lang="ru-RU" sz="1800" dirty="0">
                <a:latin typeface="Calibri" pitchFamily="34" charset="0"/>
              </a:rPr>
              <a:t>•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Легко </a:t>
            </a:r>
            <a:r>
              <a:rPr lang="ru-RU" sz="1800" i="1" dirty="0">
                <a:latin typeface="Calibri" pitchFamily="34" charset="0"/>
              </a:rPr>
              <a:t>сопровождаемые</a:t>
            </a:r>
            <a:endParaRPr lang="ru-RU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r>
              <a:rPr lang="ru-RU" sz="1800" dirty="0">
                <a:latin typeface="Calibri" pitchFamily="34" charset="0"/>
              </a:rPr>
              <a:t>•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Поддаются </a:t>
            </a:r>
            <a:r>
              <a:rPr lang="ru-RU" sz="1800" i="1" dirty="0">
                <a:latin typeface="Calibri" pitchFamily="34" charset="0"/>
              </a:rPr>
              <a:t>тестированию</a:t>
            </a:r>
            <a:endParaRPr lang="ru-RU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r>
              <a:rPr lang="ru-RU" sz="1800" dirty="0">
                <a:latin typeface="Calibri" pitchFamily="34" charset="0"/>
              </a:rPr>
              <a:t>•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Поддерживает </a:t>
            </a:r>
            <a:r>
              <a:rPr lang="ru-RU" sz="1800" i="1" dirty="0">
                <a:latin typeface="Calibri" pitchFamily="34" charset="0"/>
              </a:rPr>
              <a:t>стандарты</a:t>
            </a:r>
            <a:endParaRPr lang="ru-RU" sz="1800" dirty="0">
              <a:latin typeface="Calibri" pitchFamily="34" charset="0"/>
            </a:endParaRP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052736"/>
            <a:ext cx="33843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 View Controller)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55013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ru-RU" dirty="0"/>
              <a:t>в </a:t>
            </a:r>
            <a:r>
              <a:rPr lang="en-US" dirty="0"/>
              <a:t>Angular JS</a:t>
            </a:r>
            <a:endParaRPr lang="uk-U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91872" cy="340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ru-RU" dirty="0"/>
              <a:t> </a:t>
            </a:r>
            <a:r>
              <a:rPr lang="en-US" dirty="0"/>
              <a:t>View Controller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51520" y="1844824"/>
            <a:ext cx="8496944" cy="3888432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Модель (</a:t>
            </a:r>
            <a:r>
              <a:rPr lang="ru-RU" sz="1800" b="1" dirty="0">
                <a:latin typeface="Calibri" pitchFamily="34" charset="0"/>
              </a:rPr>
              <a:t>M</a:t>
            </a:r>
            <a:r>
              <a:rPr lang="ru-RU" sz="1800" dirty="0">
                <a:latin typeface="Calibri" pitchFamily="34" charset="0"/>
              </a:rPr>
              <a:t>VC)–содержит данные с которыми работает пользователь.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Контроллер (MV</a:t>
            </a:r>
            <a:r>
              <a:rPr lang="ru-RU" sz="1800" b="1" dirty="0">
                <a:latin typeface="Calibri" pitchFamily="34" charset="0"/>
              </a:rPr>
              <a:t>C</a:t>
            </a:r>
            <a:r>
              <a:rPr lang="ru-RU" sz="1800" dirty="0">
                <a:latin typeface="Calibri" pitchFamily="34" charset="0"/>
              </a:rPr>
              <a:t>)–логика приложения, соединяет представление и модель. Содержит поведение (</a:t>
            </a:r>
            <a:r>
              <a:rPr lang="ru-RU" sz="1800" dirty="0" err="1">
                <a:latin typeface="Calibri" pitchFamily="34" charset="0"/>
              </a:rPr>
              <a:t>behaviors</a:t>
            </a:r>
            <a:r>
              <a:rPr lang="ru-RU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Представление (M</a:t>
            </a:r>
            <a:r>
              <a:rPr lang="ru-RU" sz="1800" b="1" dirty="0">
                <a:latin typeface="Calibri" pitchFamily="34" charset="0"/>
              </a:rPr>
              <a:t>V</a:t>
            </a:r>
            <a:r>
              <a:rPr lang="ru-RU" sz="1800" dirty="0">
                <a:latin typeface="Calibri" pitchFamily="34" charset="0"/>
              </a:rPr>
              <a:t>C) –это HTML страница с элементами, которые привязаны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к данным, а также сгенерированные HTML элементы отображающие пользователю информацию.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Application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8838978" cy="45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87</TotalTime>
  <Words>91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AngularJS</vt:lpstr>
      <vt:lpstr>MVC (Model View Controller)</vt:lpstr>
      <vt:lpstr>MVC в Angular JS</vt:lpstr>
      <vt:lpstr>Model View Controller</vt:lpstr>
      <vt:lpstr>AngularJS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12</cp:revision>
  <dcterms:created xsi:type="dcterms:W3CDTF">2016-06-22T10:35:02Z</dcterms:created>
  <dcterms:modified xsi:type="dcterms:W3CDTF">2016-08-10T13:25:26Z</dcterms:modified>
</cp:coreProperties>
</file>