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9101-A32B-4AA8-A926-4B284BBBD12A}" type="datetimeFigureOut">
              <a:rPr lang="uk-UA" smtClean="0"/>
              <a:t>10.08.2016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3E06-2AC7-43BD-8CC8-A05D9D2EBFD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Контроллеры и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 scope</a:t>
            </a: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. Привязка данных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Контроллер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Контроллер (MV</a:t>
            </a:r>
            <a:r>
              <a:rPr lang="ru-RU" b="1" dirty="0">
                <a:latin typeface="Calibri" pitchFamily="34" charset="0"/>
              </a:rPr>
              <a:t>C</a:t>
            </a:r>
            <a:r>
              <a:rPr lang="ru-RU" dirty="0">
                <a:latin typeface="Calibri" pitchFamily="34" charset="0"/>
              </a:rPr>
              <a:t>)–логика приложения, соединяет представление и модель. 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Контроллер </a:t>
            </a:r>
            <a:r>
              <a:rPr lang="ru-RU" b="1" dirty="0">
                <a:latin typeface="Calibri" pitchFamily="34" charset="0"/>
              </a:rPr>
              <a:t>должен</a:t>
            </a:r>
            <a:r>
              <a:rPr lang="ru-RU" dirty="0">
                <a:latin typeface="Calibri" pitchFamily="34" charset="0"/>
              </a:rPr>
              <a:t>: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•Содержать логику инициализирующую </a:t>
            </a:r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•Содержать логику/</a:t>
            </a:r>
            <a:r>
              <a:rPr lang="ru-RU" dirty="0" err="1">
                <a:latin typeface="Calibri" pitchFamily="34" charset="0"/>
              </a:rPr>
              <a:t>behaviors</a:t>
            </a:r>
            <a:r>
              <a:rPr lang="ru-RU" dirty="0">
                <a:latin typeface="Calibri" pitchFamily="34" charset="0"/>
              </a:rPr>
              <a:t> необходимую представлению для отображения данных.</a:t>
            </a:r>
          </a:p>
          <a:p>
            <a:r>
              <a:rPr lang="ru-RU" dirty="0">
                <a:latin typeface="Calibri" pitchFamily="34" charset="0"/>
              </a:rPr>
              <a:t>•Содержать логику/</a:t>
            </a:r>
            <a:r>
              <a:rPr lang="ru-RU" dirty="0" err="1">
                <a:latin typeface="Calibri" pitchFamily="34" charset="0"/>
              </a:rPr>
              <a:t>behaviors</a:t>
            </a:r>
            <a:r>
              <a:rPr lang="ru-RU" dirty="0">
                <a:latin typeface="Calibri" pitchFamily="34" charset="0"/>
              </a:rPr>
              <a:t> необходимую для обновления данных на основе действий пользователя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Контроллер </a:t>
            </a:r>
            <a:r>
              <a:rPr lang="ru-RU" b="1" dirty="0">
                <a:latin typeface="Calibri" pitchFamily="34" charset="0"/>
              </a:rPr>
              <a:t>не должен</a:t>
            </a:r>
            <a:r>
              <a:rPr lang="ru-RU" dirty="0">
                <a:latin typeface="Calibri" pitchFamily="34" charset="0"/>
              </a:rPr>
              <a:t>:</a:t>
            </a:r>
          </a:p>
          <a:p>
            <a:r>
              <a:rPr lang="ru-RU" dirty="0">
                <a:latin typeface="Calibri" pitchFamily="34" charset="0"/>
              </a:rPr>
              <a:t>•Содержать логику, которая манипулирует DOM</a:t>
            </a:r>
          </a:p>
          <a:p>
            <a:r>
              <a:rPr lang="ru-RU" dirty="0">
                <a:latin typeface="Calibri" pitchFamily="34" charset="0"/>
              </a:rPr>
              <a:t>•Содержать логику, которая управляет сохранением данных (это задача модели)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</a:t>
            </a:r>
            <a:r>
              <a:rPr lang="ru-RU" b="1" dirty="0" err="1">
                <a:latin typeface="Calibri" pitchFamily="34" charset="0"/>
              </a:rPr>
              <a:t>cope</a:t>
            </a:r>
            <a:r>
              <a:rPr lang="ru-RU" dirty="0">
                <a:latin typeface="Calibri" pitchFamily="34" charset="0"/>
              </a:rPr>
              <a:t>–объект, который позволяет связать пользовательский интерфейс с контроллером.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 организовываются в иерархическую структуру, в котором корневым элементом выступает </a:t>
            </a:r>
            <a:r>
              <a:rPr lang="ru-RU" b="1" dirty="0">
                <a:latin typeface="Calibri" pitchFamily="34" charset="0"/>
              </a:rPr>
              <a:t>$</a:t>
            </a:r>
            <a:r>
              <a:rPr lang="ru-RU" b="1" dirty="0" err="1">
                <a:latin typeface="Calibri" pitchFamily="34" charset="0"/>
              </a:rPr>
              <a:t>rootScope</a:t>
            </a:r>
            <a:r>
              <a:rPr lang="ru-RU" dirty="0">
                <a:latin typeface="Calibri" pitchFamily="34" charset="0"/>
              </a:rPr>
              <a:t>. Дочерние элементы формируются на основе созданных контроллеров в соответствии с размещением в DOM дереве.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82089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75394" cy="335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0851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 повторном использовании одного и того же контроллера, необходимо помнить о том, что каждый экземпляр контроллера работает со своим собственным объектом </a:t>
            </a:r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Однонаправленная привязка данных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4457303" cy="28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645024"/>
            <a:ext cx="8075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Данные из модели отображаются в представлении.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 изменении данных в представлении модель </a:t>
            </a:r>
            <a:r>
              <a:rPr lang="ru-RU" i="1" dirty="0">
                <a:latin typeface="Calibri" pitchFamily="34" charset="0"/>
              </a:rPr>
              <a:t>не меняется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Для привязки используется: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директивы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ng-bind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или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ng-bind-template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выражение </a:t>
            </a:r>
            <a:r>
              <a:rPr lang="ru-RU" b="1" dirty="0">
                <a:latin typeface="Calibri" pitchFamily="34" charset="0"/>
              </a:rPr>
              <a:t>{{ </a:t>
            </a:r>
            <a:r>
              <a:rPr lang="ru-RU" b="1" dirty="0" err="1">
                <a:solidFill>
                  <a:srgbClr val="C00000"/>
                </a:solidFill>
                <a:latin typeface="Calibri" pitchFamily="34" charset="0"/>
              </a:rPr>
              <a:t>expression</a:t>
            </a:r>
            <a:r>
              <a:rPr lang="ru-RU" b="1" dirty="0">
                <a:latin typeface="Calibri" pitchFamily="34" charset="0"/>
              </a:rPr>
              <a:t> }}.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Двунаправленная привязка данных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4680520" cy="23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35730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Данные из модели отображаются в представлении, изменения внесенные пользователем в представлении, меняют модель.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Для создания привязки используется </a:t>
            </a:r>
          </a:p>
          <a:p>
            <a:pPr algn="just"/>
            <a:r>
              <a:rPr lang="ru-RU" dirty="0">
                <a:latin typeface="Calibri" pitchFamily="34" charset="0"/>
              </a:rPr>
              <a:t>директива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ng-model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Двунаправленная привязка может быть применена только к элементам управления, которые </a:t>
            </a:r>
            <a:r>
              <a:rPr lang="ru-RU" i="1" dirty="0">
                <a:latin typeface="Calibri" pitchFamily="34" charset="0"/>
              </a:rPr>
              <a:t>могут получать пользовательский ввод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pPr algn="just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79</TotalTime>
  <Words>220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Контроллер</vt:lpstr>
      <vt:lpstr>Scope</vt:lpstr>
      <vt:lpstr>Контроллер</vt:lpstr>
      <vt:lpstr>Однонаправленная привязка данных</vt:lpstr>
      <vt:lpstr>Двунаправленная привязка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9</cp:revision>
  <dcterms:created xsi:type="dcterms:W3CDTF">2016-06-27T09:59:44Z</dcterms:created>
  <dcterms:modified xsi:type="dcterms:W3CDTF">2016-08-10T13:24:46Z</dcterms:modified>
</cp:coreProperties>
</file>