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A0"/>
    <a:srgbClr val="FF7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D623C-FE5B-4445-9EC9-DBBBF803B4B6}" type="datetimeFigureOut">
              <a:rPr lang="uk-UA" smtClean="0"/>
              <a:t>10.08.2016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A5334-E647-405B-B823-6B9FD2C5215C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03E06-2AC7-43BD-8CC8-A05D9D2EBFD4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196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Фильтры. Работа с </a:t>
            </a:r>
            <a: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  <a:t>DOM 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6312" y="1284918"/>
            <a:ext cx="7890676" cy="981439"/>
            <a:chOff x="976312" y="1284918"/>
            <a:chExt cx="7890676" cy="981439"/>
          </a:xfrm>
        </p:grpSpPr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Отображение и скрытие элементов DOM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latin typeface="Calibri" pitchFamily="34" charset="0"/>
              </a:rPr>
              <a:t>ng-show</a:t>
            </a:r>
            <a:r>
              <a:rPr lang="ru-RU" sz="2000" b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&amp; </a:t>
            </a:r>
            <a:r>
              <a:rPr lang="ru-RU" sz="2000" b="1" dirty="0" err="1">
                <a:latin typeface="Calibri" pitchFamily="34" charset="0"/>
              </a:rPr>
              <a:t>ng-hide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–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директивы отображают или прячут элемент в соответствии с выражением с помощью </a:t>
            </a:r>
            <a:r>
              <a:rPr lang="ru-RU" sz="2000" dirty="0" err="1">
                <a:latin typeface="Calibri" pitchFamily="34" charset="0"/>
              </a:rPr>
              <a:t>display:none</a:t>
            </a:r>
            <a:r>
              <a:rPr lang="ru-RU" sz="2000" dirty="0">
                <a:latin typeface="Calibri" pitchFamily="34" charset="0"/>
              </a:rPr>
              <a:t>.</a:t>
            </a:r>
            <a:r>
              <a:rPr lang="en-US" sz="2000" dirty="0">
                <a:latin typeface="Calibri" pitchFamily="34" charset="0"/>
              </a:rPr>
              <a:t> </a:t>
            </a:r>
          </a:p>
          <a:p>
            <a:endParaRPr lang="ru-RU" sz="2000" dirty="0">
              <a:latin typeface="Calibri" pitchFamily="34" charset="0"/>
            </a:endParaRPr>
          </a:p>
          <a:p>
            <a:r>
              <a:rPr lang="ru-RU" sz="2000" b="1" dirty="0" err="1">
                <a:latin typeface="Calibri" pitchFamily="34" charset="0"/>
              </a:rPr>
              <a:t>ng-if</a:t>
            </a:r>
            <a:r>
              <a:rPr lang="ru-RU" sz="2000" dirty="0">
                <a:latin typeface="Calibri" pitchFamily="34" charset="0"/>
              </a:rPr>
              <a:t> – директива удаляет или создает DOM элемент. В отличии от </a:t>
            </a:r>
            <a:r>
              <a:rPr lang="ru-RU" sz="2000" dirty="0" err="1">
                <a:solidFill>
                  <a:srgbClr val="C00000"/>
                </a:solidFill>
                <a:latin typeface="Calibri" pitchFamily="34" charset="0"/>
              </a:rPr>
              <a:t>ng-show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dirty="0" err="1">
                <a:solidFill>
                  <a:srgbClr val="C00000"/>
                </a:solidFill>
                <a:latin typeface="Calibri" pitchFamily="34" charset="0"/>
              </a:rPr>
              <a:t>ng-hide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ru-RU" sz="2000" dirty="0" err="1">
                <a:solidFill>
                  <a:srgbClr val="C00000"/>
                </a:solidFill>
                <a:latin typeface="Calibri" pitchFamily="34" charset="0"/>
              </a:rPr>
              <a:t>ng-if</a:t>
            </a:r>
            <a:r>
              <a:rPr lang="ru-RU" sz="2000" dirty="0">
                <a:latin typeface="Calibri" pitchFamily="34" charset="0"/>
              </a:rPr>
              <a:t> полностью удаляет элемент из дерева, а не прячет его.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05064"/>
            <a:ext cx="81724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</a:t>
            </a:r>
            <a:r>
              <a:rPr lang="uk-UA" dirty="0">
                <a:latin typeface="Calibri" pitchFamily="34" charset="0"/>
              </a:rPr>
              <a:t>тил</a:t>
            </a:r>
            <a:r>
              <a:rPr lang="ru-RU" dirty="0">
                <a:latin typeface="Calibri" pitchFamily="34" charset="0"/>
              </a:rPr>
              <a:t>и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51520" y="2006600"/>
            <a:ext cx="8892480" cy="2946400"/>
          </a:xfrm>
        </p:spPr>
        <p:txBody>
          <a:bodyPr/>
          <a:lstStyle/>
          <a:p>
            <a:r>
              <a:rPr lang="ru-RU" sz="1800" b="1" dirty="0" err="1">
                <a:latin typeface="Calibri" pitchFamily="34" charset="0"/>
              </a:rPr>
              <a:t>ng-class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- директива позволяет динамически устанавливать классы для HTML элементов через привязку данных и выражения;</a:t>
            </a:r>
          </a:p>
          <a:p>
            <a:r>
              <a:rPr lang="ru-RU" sz="1800" b="1" dirty="0" err="1">
                <a:latin typeface="Calibri" pitchFamily="34" charset="0"/>
              </a:rPr>
              <a:t>ng-style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- директива позволяет установить CSS стили на определенный элемент (через атрибут </a:t>
            </a:r>
            <a:r>
              <a:rPr lang="ru-RU" sz="1800" dirty="0" err="1">
                <a:latin typeface="Calibri" pitchFamily="34" charset="0"/>
              </a:rPr>
              <a:t>style</a:t>
            </a:r>
            <a:r>
              <a:rPr lang="ru-RU" sz="1800" dirty="0">
                <a:latin typeface="Calibri" pitchFamily="34" charset="0"/>
              </a:rPr>
              <a:t>);</a:t>
            </a:r>
          </a:p>
          <a:p>
            <a:r>
              <a:rPr lang="ru-RU" sz="1800" b="1" dirty="0" err="1">
                <a:latin typeface="Calibri" pitchFamily="34" charset="0"/>
              </a:rPr>
              <a:t>ng-repeat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директива осуществляет обход каждого элемента коллекции;</a:t>
            </a:r>
            <a:endParaRPr lang="ru-RU" sz="1800" b="1" dirty="0">
              <a:latin typeface="Calibri" pitchFamily="34" charset="0"/>
            </a:endParaRPr>
          </a:p>
          <a:p>
            <a:r>
              <a:rPr lang="ru-RU" sz="1800" b="1" dirty="0" err="1">
                <a:latin typeface="Calibri" pitchFamily="34" charset="0"/>
              </a:rPr>
              <a:t>ng-class-even</a:t>
            </a:r>
            <a:r>
              <a:rPr lang="ru-RU" sz="1800" b="1" dirty="0">
                <a:latin typeface="Calibri" pitchFamily="34" charset="0"/>
              </a:rPr>
              <a:t>, </a:t>
            </a:r>
            <a:r>
              <a:rPr lang="ru-RU" sz="1800" b="1" dirty="0" err="1">
                <a:latin typeface="Calibri" pitchFamily="34" charset="0"/>
              </a:rPr>
              <a:t>ng-class-odd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работают совместно с </a:t>
            </a:r>
            <a:r>
              <a:rPr lang="ru-RU" sz="1800" dirty="0" err="1">
                <a:latin typeface="Calibri" pitchFamily="34" charset="0"/>
              </a:rPr>
              <a:t>ng-repeat</a:t>
            </a:r>
            <a:r>
              <a:rPr lang="ru-RU" sz="1800" dirty="0">
                <a:latin typeface="Calibri" pitchFamily="34" charset="0"/>
              </a:rPr>
              <a:t> и позволяют устанавливать классы для четных и нечетных элементов коллекции. </a:t>
            </a:r>
          </a:p>
          <a:p>
            <a:pPr>
              <a:buNone/>
            </a:pP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alibri" pitchFamily="34" charset="0"/>
              </a:rPr>
              <a:t>Валидация</a:t>
            </a:r>
            <a:r>
              <a:rPr lang="ru-RU" dirty="0">
                <a:latin typeface="Calibri" pitchFamily="34" charset="0"/>
              </a:rPr>
              <a:t> форм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043608" y="1628800"/>
            <a:ext cx="7109792" cy="4320480"/>
          </a:xfrm>
        </p:spPr>
        <p:txBody>
          <a:bodyPr/>
          <a:lstStyle/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pristine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свойство показывает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ru-RU" sz="1800" dirty="0">
                <a:latin typeface="Calibri" pitchFamily="34" charset="0"/>
              </a:rPr>
              <a:t>что пользователь еще ничего не вводил в поля формы (</a:t>
            </a:r>
            <a:r>
              <a:rPr lang="ru-RU" sz="1800" dirty="0" err="1">
                <a:solidFill>
                  <a:srgbClr val="0070C0"/>
                </a:solidFill>
                <a:latin typeface="Calibri" pitchFamily="34" charset="0"/>
              </a:rPr>
              <a:t>true</a:t>
            </a:r>
            <a:r>
              <a:rPr lang="ru-RU" sz="1800" dirty="0">
                <a:latin typeface="Calibri" pitchFamily="34" charset="0"/>
              </a:rPr>
              <a:t>)</a:t>
            </a:r>
            <a:r>
              <a:rPr lang="en-US" sz="1800" dirty="0">
                <a:latin typeface="Calibri" pitchFamily="34" charset="0"/>
              </a:rPr>
              <a:t>;</a:t>
            </a:r>
            <a:endParaRPr lang="ru-RU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dirty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свойство показывает, что  пользователь уже взаимодействовал с элементами формы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true</a:t>
            </a:r>
            <a:r>
              <a:rPr lang="ru-RU" sz="1800" dirty="0">
                <a:latin typeface="Calibri" pitchFamily="34" charset="0"/>
              </a:rPr>
              <a:t>)</a:t>
            </a:r>
            <a:r>
              <a:rPr lang="en-US" sz="1800" dirty="0">
                <a:latin typeface="Calibri" pitchFamily="34" charset="0"/>
              </a:rPr>
              <a:t>;</a:t>
            </a:r>
            <a:endParaRPr lang="ru-RU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valid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свойство показывает, что форма валидна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true</a:t>
            </a:r>
            <a:r>
              <a:rPr lang="ru-RU" sz="1800" dirty="0">
                <a:latin typeface="Calibri" pitchFamily="34" charset="0"/>
              </a:rPr>
              <a:t>); </a:t>
            </a: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invalid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uk-UA" sz="1800" dirty="0">
                <a:latin typeface="Calibri" pitchFamily="34" charset="0"/>
              </a:rPr>
              <a:t>форма заполонена с шибками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true</a:t>
            </a:r>
            <a:r>
              <a:rPr lang="uk-UA" sz="1800" dirty="0">
                <a:latin typeface="Calibri" pitchFamily="34" charset="0"/>
              </a:rPr>
              <a:t>)</a:t>
            </a:r>
            <a:r>
              <a:rPr lang="en-US" sz="1800" dirty="0">
                <a:latin typeface="Calibri" pitchFamily="34" charset="0"/>
              </a:rPr>
              <a:t>;</a:t>
            </a:r>
            <a:endParaRPr lang="ru-RU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error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свойство содержит информацию об ошибках;</a:t>
            </a:r>
          </a:p>
          <a:p>
            <a:pPr marL="0" indent="0">
              <a:buNone/>
            </a:pPr>
            <a:endParaRPr lang="ru-RU" sz="1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Отключение кнопки submit при ошибках в форме:</a:t>
            </a:r>
          </a:p>
          <a:p>
            <a:pPr marL="0" indent="0">
              <a:buNone/>
            </a:pPr>
            <a:endParaRPr lang="ru-RU" sz="1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&lt;</a:t>
            </a:r>
            <a:r>
              <a:rPr lang="ru-RU" sz="1800" dirty="0" err="1">
                <a:solidFill>
                  <a:srgbClr val="C00000"/>
                </a:solidFill>
                <a:latin typeface="Calibri" pitchFamily="34" charset="0"/>
              </a:rPr>
              <a:t>button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ru-RU" sz="1800" dirty="0" err="1">
                <a:solidFill>
                  <a:srgbClr val="FF0000"/>
                </a:solidFill>
                <a:latin typeface="Calibri" pitchFamily="34" charset="0"/>
              </a:rPr>
              <a:t>type</a:t>
            </a:r>
            <a:r>
              <a:rPr lang="ru-RU" sz="1800" dirty="0">
                <a:latin typeface="Calibri" pitchFamily="34" charset="0"/>
              </a:rPr>
              <a:t>="</a:t>
            </a:r>
            <a:r>
              <a:rPr lang="ru-RU" sz="1800" dirty="0">
                <a:solidFill>
                  <a:srgbClr val="C00000"/>
                </a:solidFill>
                <a:latin typeface="Calibri" pitchFamily="34" charset="0"/>
              </a:rPr>
              <a:t>submit</a:t>
            </a:r>
            <a:r>
              <a:rPr lang="ru-RU" sz="1800" dirty="0">
                <a:latin typeface="Calibri" pitchFamily="34" charset="0"/>
              </a:rPr>
              <a:t>" </a:t>
            </a:r>
            <a:r>
              <a:rPr lang="ru-RU" sz="1800" b="1" dirty="0" err="1">
                <a:solidFill>
                  <a:srgbClr val="FF0000"/>
                </a:solidFill>
                <a:latin typeface="Calibri" pitchFamily="34" charset="0"/>
              </a:rPr>
              <a:t>ng-disabled</a:t>
            </a:r>
            <a:r>
              <a:rPr lang="ru-RU" sz="1800" b="1" dirty="0">
                <a:latin typeface="Calibri" pitchFamily="34" charset="0"/>
              </a:rPr>
              <a:t>="</a:t>
            </a:r>
            <a:r>
              <a:rPr lang="ru-RU" sz="1800" dirty="0" err="1">
                <a:solidFill>
                  <a:srgbClr val="C00000"/>
                </a:solidFill>
                <a:latin typeface="Calibri" pitchFamily="34" charset="0"/>
              </a:rPr>
              <a:t>myForm</a:t>
            </a:r>
            <a:r>
              <a:rPr lang="ru-RU" sz="1800" dirty="0">
                <a:solidFill>
                  <a:srgbClr val="C00000"/>
                </a:solidFill>
                <a:latin typeface="Calibri" pitchFamily="34" charset="0"/>
              </a:rPr>
              <a:t>.$</a:t>
            </a:r>
            <a:r>
              <a:rPr lang="ru-RU" sz="1800" dirty="0" err="1">
                <a:solidFill>
                  <a:srgbClr val="C00000"/>
                </a:solidFill>
                <a:latin typeface="Calibri" pitchFamily="34" charset="0"/>
              </a:rPr>
              <a:t>invalid</a:t>
            </a:r>
            <a:r>
              <a:rPr lang="ru-RU" sz="1800" b="1" dirty="0">
                <a:latin typeface="Calibri" pitchFamily="34" charset="0"/>
              </a:rPr>
              <a:t>"</a:t>
            </a:r>
            <a:r>
              <a:rPr lang="ru-RU" sz="1800" dirty="0">
                <a:latin typeface="Calibri" pitchFamily="34" charset="0"/>
              </a:rPr>
              <a:t>&gt;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latin typeface="Calibri" pitchFamily="34" charset="0"/>
              </a:rPr>
              <a:t>Фильтры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971600" y="1844824"/>
            <a:ext cx="7541840" cy="2304256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latin typeface="Calibri" pitchFamily="34" charset="0"/>
              </a:rPr>
              <a:t>Фильтры </a:t>
            </a:r>
            <a:r>
              <a:rPr lang="ru-RU" sz="2000" dirty="0">
                <a:latin typeface="Calibri" pitchFamily="34" charset="0"/>
              </a:rPr>
              <a:t>предназначены для преобразования данных перед тем как их обработает директива и перед их отображением во </a:t>
            </a:r>
            <a:r>
              <a:rPr lang="ru-RU" sz="2000" dirty="0" err="1">
                <a:latin typeface="Calibri" pitchFamily="34" charset="0"/>
              </a:rPr>
              <a:t>View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Фильтры не меняют исходные данные в </a:t>
            </a:r>
            <a:r>
              <a:rPr lang="ru-RU" sz="2000" dirty="0" err="1">
                <a:latin typeface="Calibri" pitchFamily="34" charset="0"/>
              </a:rPr>
              <a:t>scope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r>
              <a:rPr lang="ru-RU" sz="2000" dirty="0">
                <a:latin typeface="Calibri" pitchFamily="34" charset="0"/>
              </a:rPr>
              <a:t>Фильтры применяются для форматирования, сортировки и </a:t>
            </a:r>
          </a:p>
          <a:p>
            <a:pPr marL="0" indent="0">
              <a:buNone/>
            </a:pPr>
            <a:r>
              <a:rPr lang="ru-RU" sz="2000" dirty="0">
                <a:latin typeface="Calibri" pitchFamily="34" charset="0"/>
              </a:rPr>
              <a:t>выборки данных из </a:t>
            </a:r>
            <a:r>
              <a:rPr lang="ru-RU" sz="2000" dirty="0" err="1">
                <a:latin typeface="Calibri" pitchFamily="34" charset="0"/>
              </a:rPr>
              <a:t>scope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endParaRPr lang="uk-UA" sz="200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869160"/>
            <a:ext cx="50577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Типы фильтров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7383" y="1556792"/>
            <a:ext cx="80094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itchFamily="34" charset="0"/>
              </a:rPr>
              <a:t>Встроенные фильтры для работы с единичными данными: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currency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форматирование валюты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date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форматирование даты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json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генерирует JSON строку из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 объекта 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number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форматирование числовых значений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uppercase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преобразует строку в верхний регистр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lowercase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преобразует строку в нижний регистр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77382" y="4221088"/>
            <a:ext cx="8009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itchFamily="34" charset="0"/>
              </a:rPr>
              <a:t>Встроенные фильтры коллекций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filter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выборка данных из массива 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limitTo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ограничение количества элементов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orderBy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сортировка элементов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56</TotalTime>
  <Words>326</Words>
  <Application>Microsoft Office PowerPoint</Application>
  <PresentationFormat>On-screen Show (4:3)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Angular JS</vt:lpstr>
      <vt:lpstr>Отображение и скрытие элементов DOM</vt:lpstr>
      <vt:lpstr> Cтили</vt:lpstr>
      <vt:lpstr>Валидация форм</vt:lpstr>
      <vt:lpstr>Фильтры</vt:lpstr>
      <vt:lpstr>Типы фильтров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10</cp:revision>
  <dcterms:created xsi:type="dcterms:W3CDTF">2016-06-27T10:21:21Z</dcterms:created>
  <dcterms:modified xsi:type="dcterms:W3CDTF">2016-08-10T13:54:24Z</dcterms:modified>
</cp:coreProperties>
</file>