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EA55-1566-48ED-86A8-062DBB6EDD19}" type="datetimeFigureOut">
              <a:rPr lang="uk-UA" smtClean="0"/>
              <a:t>27.06.2016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61CA-3288-4B58-A191-86EE10A05766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03E06-2AC7-43BD-8CC8-A05D9D2EBFD4}" type="slidenum">
              <a:rPr lang="uk-UA" smtClean="0"/>
              <a:t>1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 smtClean="0"/>
              <a:t>Subtitle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09736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627317"/>
            <a:ext cx="6583680" cy="507831"/>
          </a:xfrm>
        </p:spPr>
        <p:txBody>
          <a:bodyPr wrap="square">
            <a:spAutoFit/>
          </a:bodyPr>
          <a:lstStyle/>
          <a:p>
            <a:r>
              <a:rPr lang="en-US" sz="2700" dirty="0" smtClean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Angular JS</a:t>
            </a:r>
            <a:endParaRPr lang="en-US" dirty="0">
              <a:solidFill>
                <a:srgbClr val="7564BC"/>
              </a:solidFill>
              <a:latin typeface="Roboto Thin" panose="02000000000000000000" pitchFamily="2" charset="0"/>
              <a:ea typeface="Roboto Thin" panose="02000000000000000000" pitchFamily="2" charset="0"/>
              <a:cs typeface="Roboto Thin" panose="02000000000000000000" pitchFamily="2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196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solidFill>
                  <a:srgbClr val="7564BC"/>
                </a:solidFill>
              </a:rPr>
              <a:t>Сервисы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Сервисы – обертки надо глобальными объектами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95536" y="1484784"/>
            <a:ext cx="8352928" cy="2946400"/>
          </a:xfrm>
        </p:spPr>
        <p:txBody>
          <a:bodyPr/>
          <a:lstStyle/>
          <a:p>
            <a:pPr>
              <a:buNone/>
            </a:pPr>
            <a:endParaRPr lang="ru-RU" sz="24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•$window -</a:t>
            </a:r>
            <a:r>
              <a:rPr lang="uk-UA" sz="2400" dirty="0" err="1" smtClean="0">
                <a:latin typeface="Calibri" pitchFamily="34" charset="0"/>
              </a:rPr>
              <a:t>предоставляет</a:t>
            </a:r>
            <a:r>
              <a:rPr lang="uk-UA" sz="2400" dirty="0" smtClean="0">
                <a:latin typeface="Calibri" pitchFamily="34" charset="0"/>
              </a:rPr>
              <a:t> </a:t>
            </a:r>
            <a:r>
              <a:rPr lang="uk-UA" sz="2400" dirty="0" err="1" smtClean="0">
                <a:latin typeface="Calibri" pitchFamily="34" charset="0"/>
              </a:rPr>
              <a:t>ссылку</a:t>
            </a:r>
            <a:r>
              <a:rPr lang="uk-UA" sz="2400" dirty="0" smtClean="0">
                <a:latin typeface="Calibri" pitchFamily="34" charset="0"/>
              </a:rPr>
              <a:t> на </a:t>
            </a:r>
            <a:r>
              <a:rPr lang="en-US" sz="2400" dirty="0" smtClean="0">
                <a:latin typeface="Calibri" pitchFamily="34" charset="0"/>
              </a:rPr>
              <a:t>DOM </a:t>
            </a:r>
            <a:r>
              <a:rPr lang="uk-UA" sz="2400" dirty="0" err="1" smtClean="0">
                <a:latin typeface="Calibri" pitchFamily="34" charset="0"/>
              </a:rPr>
              <a:t>объект</a:t>
            </a:r>
            <a:r>
              <a:rPr lang="uk-UA" sz="2400" dirty="0" smtClean="0">
                <a:latin typeface="Calibri" pitchFamily="34" charset="0"/>
              </a:rPr>
              <a:t> -</a:t>
            </a:r>
            <a:r>
              <a:rPr lang="en-US" sz="2400" dirty="0" smtClean="0">
                <a:latin typeface="Calibri" pitchFamily="34" charset="0"/>
              </a:rPr>
              <a:t>window.</a:t>
            </a:r>
          </a:p>
          <a:p>
            <a:r>
              <a:rPr lang="en-US" sz="2400" dirty="0" smtClean="0">
                <a:latin typeface="Calibri" pitchFamily="34" charset="0"/>
              </a:rPr>
              <a:t>•$document -</a:t>
            </a:r>
            <a:r>
              <a:rPr lang="uk-UA" sz="2400" dirty="0" err="1" smtClean="0">
                <a:latin typeface="Calibri" pitchFamily="34" charset="0"/>
              </a:rPr>
              <a:t>представляет</a:t>
            </a:r>
            <a:r>
              <a:rPr lang="uk-UA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jqLite</a:t>
            </a:r>
            <a:r>
              <a:rPr lang="uk-UA" sz="2400" dirty="0" err="1" smtClean="0">
                <a:latin typeface="Calibri" pitchFamily="34" charset="0"/>
              </a:rPr>
              <a:t>объект</a:t>
            </a:r>
            <a:r>
              <a:rPr lang="uk-UA" sz="2400" dirty="0" smtClean="0">
                <a:latin typeface="Calibri" pitchFamily="34" charset="0"/>
              </a:rPr>
              <a:t>, </a:t>
            </a:r>
            <a:r>
              <a:rPr lang="uk-UA" sz="2400" dirty="0" err="1" smtClean="0">
                <a:latin typeface="Calibri" pitchFamily="34" charset="0"/>
              </a:rPr>
              <a:t>который</a:t>
            </a:r>
            <a:r>
              <a:rPr lang="uk-UA" sz="2400" dirty="0" smtClean="0">
                <a:latin typeface="Calibri" pitchFamily="34" charset="0"/>
              </a:rPr>
              <a:t> </a:t>
            </a:r>
            <a:r>
              <a:rPr lang="uk-UA" sz="2400" dirty="0" err="1" smtClean="0">
                <a:latin typeface="Calibri" pitchFamily="34" charset="0"/>
              </a:rPr>
              <a:t>содержит</a:t>
            </a:r>
            <a:r>
              <a:rPr lang="uk-UA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DOM </a:t>
            </a:r>
            <a:r>
              <a:rPr lang="uk-UA" sz="2400" dirty="0" err="1" smtClean="0">
                <a:latin typeface="Calibri" pitchFamily="34" charset="0"/>
              </a:rPr>
              <a:t>объект</a:t>
            </a:r>
            <a:r>
              <a:rPr lang="uk-UA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window.document</a:t>
            </a:r>
            <a:r>
              <a:rPr lang="en-US" sz="2400" dirty="0" smtClean="0">
                <a:latin typeface="Calibri" pitchFamily="34" charset="0"/>
              </a:rPr>
              <a:t>.</a:t>
            </a:r>
          </a:p>
          <a:p>
            <a:r>
              <a:rPr lang="en-US" sz="2400" dirty="0" smtClean="0">
                <a:latin typeface="Calibri" pitchFamily="34" charset="0"/>
              </a:rPr>
              <a:t>•$interval -</a:t>
            </a:r>
            <a:r>
              <a:rPr lang="uk-UA" sz="2400" dirty="0" err="1" smtClean="0">
                <a:latin typeface="Calibri" pitchFamily="34" charset="0"/>
              </a:rPr>
              <a:t>обертка</a:t>
            </a:r>
            <a:r>
              <a:rPr lang="uk-UA" sz="2400" dirty="0" smtClean="0">
                <a:latin typeface="Calibri" pitchFamily="34" charset="0"/>
              </a:rPr>
              <a:t> над </a:t>
            </a:r>
            <a:r>
              <a:rPr lang="en-US" sz="2400" dirty="0" err="1" smtClean="0">
                <a:latin typeface="Calibri" pitchFamily="34" charset="0"/>
              </a:rPr>
              <a:t>window.setInterval</a:t>
            </a:r>
            <a:r>
              <a:rPr lang="en-US" sz="2400" dirty="0" smtClean="0">
                <a:latin typeface="Calibri" pitchFamily="34" charset="0"/>
              </a:rPr>
              <a:t>()</a:t>
            </a:r>
            <a:r>
              <a:rPr lang="uk-UA" sz="2400" dirty="0" err="1" smtClean="0">
                <a:latin typeface="Calibri" pitchFamily="34" charset="0"/>
              </a:rPr>
              <a:t>функцией</a:t>
            </a:r>
            <a:r>
              <a:rPr lang="uk-UA" sz="2400" dirty="0" smtClean="0">
                <a:latin typeface="Calibri" pitchFamily="34" charset="0"/>
              </a:rPr>
              <a:t>.</a:t>
            </a:r>
          </a:p>
          <a:p>
            <a:r>
              <a:rPr lang="uk-UA" sz="2400" dirty="0" smtClean="0">
                <a:latin typeface="Calibri" pitchFamily="34" charset="0"/>
              </a:rPr>
              <a:t>•$</a:t>
            </a:r>
            <a:r>
              <a:rPr lang="en-US" sz="2400" dirty="0" err="1" smtClean="0">
                <a:latin typeface="Calibri" pitchFamily="34" charset="0"/>
              </a:rPr>
              <a:t>timeOut</a:t>
            </a:r>
            <a:r>
              <a:rPr lang="en-US" sz="2400" dirty="0" smtClean="0">
                <a:latin typeface="Calibri" pitchFamily="34" charset="0"/>
              </a:rPr>
              <a:t>-</a:t>
            </a:r>
            <a:r>
              <a:rPr lang="uk-UA" sz="2400" dirty="0" err="1" smtClean="0">
                <a:latin typeface="Calibri" pitchFamily="34" charset="0"/>
              </a:rPr>
              <a:t>обертка</a:t>
            </a:r>
            <a:r>
              <a:rPr lang="uk-UA" sz="2400" dirty="0" smtClean="0">
                <a:latin typeface="Calibri" pitchFamily="34" charset="0"/>
              </a:rPr>
              <a:t> над </a:t>
            </a:r>
            <a:r>
              <a:rPr lang="en-US" sz="2400" dirty="0" err="1" smtClean="0">
                <a:latin typeface="Calibri" pitchFamily="34" charset="0"/>
              </a:rPr>
              <a:t>window.setTimeout</a:t>
            </a:r>
            <a:r>
              <a:rPr lang="en-US" sz="2400" dirty="0" smtClean="0">
                <a:latin typeface="Calibri" pitchFamily="34" charset="0"/>
              </a:rPr>
              <a:t>().</a:t>
            </a:r>
          </a:p>
          <a:p>
            <a:r>
              <a:rPr lang="en-US" sz="2400" dirty="0" smtClean="0">
                <a:latin typeface="Calibri" pitchFamily="34" charset="0"/>
              </a:rPr>
              <a:t>•$location -</a:t>
            </a:r>
            <a:r>
              <a:rPr lang="uk-UA" sz="2400" dirty="0" err="1" smtClean="0">
                <a:latin typeface="Calibri" pitchFamily="34" charset="0"/>
              </a:rPr>
              <a:t>обертка</a:t>
            </a:r>
            <a:r>
              <a:rPr lang="uk-UA" sz="2400" dirty="0" smtClean="0">
                <a:latin typeface="Calibri" pitchFamily="34" charset="0"/>
              </a:rPr>
              <a:t> над </a:t>
            </a:r>
            <a:r>
              <a:rPr lang="uk-UA" sz="2400" dirty="0" err="1" smtClean="0">
                <a:latin typeface="Calibri" pitchFamily="34" charset="0"/>
              </a:rPr>
              <a:t>объектом</a:t>
            </a:r>
            <a:r>
              <a:rPr lang="uk-UA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location.</a:t>
            </a:r>
          </a:p>
          <a:p>
            <a:r>
              <a:rPr lang="en-US" sz="2400" dirty="0" smtClean="0">
                <a:latin typeface="Calibri" pitchFamily="34" charset="0"/>
              </a:rPr>
              <a:t>•$</a:t>
            </a:r>
            <a:r>
              <a:rPr lang="en-US" sz="2400" dirty="0" err="1" smtClean="0">
                <a:latin typeface="Calibri" pitchFamily="34" charset="0"/>
              </a:rPr>
              <a:t>anchorScroll</a:t>
            </a:r>
            <a:r>
              <a:rPr lang="en-US" sz="2400" dirty="0" smtClean="0">
                <a:latin typeface="Calibri" pitchFamily="34" charset="0"/>
              </a:rPr>
              <a:t>-</a:t>
            </a:r>
            <a:r>
              <a:rPr lang="uk-UA" sz="2400" dirty="0" err="1" smtClean="0">
                <a:latin typeface="Calibri" pitchFamily="34" charset="0"/>
              </a:rPr>
              <a:t>Используется</a:t>
            </a:r>
            <a:r>
              <a:rPr lang="uk-UA" sz="2400" dirty="0" smtClean="0">
                <a:latin typeface="Calibri" pitchFamily="34" charset="0"/>
              </a:rPr>
              <a:t> для </a:t>
            </a:r>
            <a:r>
              <a:rPr lang="uk-UA" sz="2400" dirty="0" err="1" smtClean="0">
                <a:latin typeface="Calibri" pitchFamily="34" charset="0"/>
              </a:rPr>
              <a:t>скроллаокна</a:t>
            </a:r>
            <a:r>
              <a:rPr lang="uk-UA" sz="2400" dirty="0" smtClean="0">
                <a:latin typeface="Calibri" pitchFamily="34" charset="0"/>
              </a:rPr>
              <a:t> браузера до </a:t>
            </a:r>
            <a:r>
              <a:rPr lang="uk-UA" sz="2400" dirty="0" err="1" smtClean="0">
                <a:latin typeface="Calibri" pitchFamily="34" charset="0"/>
              </a:rPr>
              <a:t>определенного</a:t>
            </a:r>
            <a:r>
              <a:rPr lang="uk-UA" sz="2400" dirty="0" smtClean="0">
                <a:latin typeface="Calibri" pitchFamily="34" charset="0"/>
              </a:rPr>
              <a:t> якоря.</a:t>
            </a:r>
          </a:p>
          <a:p>
            <a:r>
              <a:rPr lang="uk-UA" sz="2400" dirty="0" smtClean="0">
                <a:latin typeface="Calibri" pitchFamily="34" charset="0"/>
              </a:rPr>
              <a:t>•$</a:t>
            </a:r>
            <a:r>
              <a:rPr lang="en-US" sz="2400" dirty="0" smtClean="0">
                <a:latin typeface="Calibri" pitchFamily="34" charset="0"/>
              </a:rPr>
              <a:t>log -</a:t>
            </a:r>
            <a:r>
              <a:rPr lang="uk-UA" sz="2400" dirty="0" err="1" smtClean="0">
                <a:latin typeface="Calibri" pitchFamily="34" charset="0"/>
              </a:rPr>
              <a:t>обертка</a:t>
            </a:r>
            <a:r>
              <a:rPr lang="uk-UA" sz="2400" dirty="0" smtClean="0">
                <a:latin typeface="Calibri" pitchFamily="34" charset="0"/>
              </a:rPr>
              <a:t> над </a:t>
            </a:r>
            <a:r>
              <a:rPr lang="en-US" sz="2400" dirty="0" err="1" smtClean="0">
                <a:latin typeface="Calibri" pitchFamily="34" charset="0"/>
              </a:rPr>
              <a:t>globalconsole</a:t>
            </a:r>
            <a:r>
              <a:rPr lang="uk-UA" sz="2400" dirty="0" err="1" smtClean="0">
                <a:latin typeface="Calibri" pitchFamily="34" charset="0"/>
              </a:rPr>
              <a:t>объектом</a:t>
            </a:r>
            <a:r>
              <a:rPr lang="uk-UA" sz="2400" dirty="0" smtClean="0">
                <a:latin typeface="Calibri" pitchFamily="34" charset="0"/>
              </a:rPr>
              <a:t>.</a:t>
            </a:r>
          </a:p>
          <a:p>
            <a:endParaRPr lang="uk-UA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>
                <a:latin typeface="Calibri" pitchFamily="34" charset="0"/>
              </a:rPr>
              <a:t>Сервисы</a:t>
            </a:r>
            <a:r>
              <a:rPr lang="uk-UA" dirty="0" smtClean="0">
                <a:latin typeface="Calibri" pitchFamily="34" charset="0"/>
              </a:rPr>
              <a:t> для </a:t>
            </a:r>
            <a:r>
              <a:rPr lang="uk-UA" dirty="0" err="1" smtClean="0">
                <a:latin typeface="Calibri" pitchFamily="34" charset="0"/>
              </a:rPr>
              <a:t>выполнения</a:t>
            </a:r>
            <a:r>
              <a:rPr lang="uk-UA" dirty="0" smtClean="0">
                <a:latin typeface="Calibri" pitchFamily="34" charset="0"/>
              </a:rPr>
              <a:t> </a:t>
            </a:r>
            <a:r>
              <a:rPr lang="uk-UA" dirty="0" err="1" smtClean="0">
                <a:latin typeface="Calibri" pitchFamily="34" charset="0"/>
              </a:rPr>
              <a:t>выражений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323528" y="2006600"/>
            <a:ext cx="7848872" cy="2946400"/>
          </a:xfrm>
        </p:spPr>
        <p:txBody>
          <a:bodyPr/>
          <a:lstStyle/>
          <a:p>
            <a:r>
              <a:rPr lang="ru-RU" sz="2000" dirty="0" smtClean="0">
                <a:latin typeface="Calibri" pitchFamily="34" charset="0"/>
              </a:rPr>
              <a:t>•</a:t>
            </a:r>
            <a:r>
              <a:rPr lang="ru-RU" sz="2000" b="1" dirty="0" smtClean="0">
                <a:latin typeface="Calibri" pitchFamily="34" charset="0"/>
              </a:rPr>
              <a:t>$parse-</a:t>
            </a:r>
            <a:r>
              <a:rPr lang="ru-RU" sz="2000" dirty="0" smtClean="0">
                <a:latin typeface="Calibri" pitchFamily="34" charset="0"/>
              </a:rPr>
              <a:t>преобразовывает выражение (например, “</a:t>
            </a:r>
            <a:r>
              <a:rPr lang="ru-RU" sz="2000" dirty="0" err="1" smtClean="0">
                <a:latin typeface="Calibri" pitchFamily="34" charset="0"/>
              </a:rPr>
              <a:t>price</a:t>
            </a:r>
            <a:r>
              <a:rPr lang="ru-RU" sz="2000" dirty="0" smtClean="0">
                <a:latin typeface="Calibri" pitchFamily="34" charset="0"/>
              </a:rPr>
              <a:t> | </a:t>
            </a:r>
            <a:r>
              <a:rPr lang="ru-RU" sz="2000" dirty="0" err="1" smtClean="0">
                <a:latin typeface="Calibri" pitchFamily="34" charset="0"/>
              </a:rPr>
              <a:t>currency</a:t>
            </a:r>
            <a:r>
              <a:rPr lang="ru-RU" sz="2000" dirty="0" smtClean="0">
                <a:latin typeface="Calibri" pitchFamily="34" charset="0"/>
              </a:rPr>
              <a:t>”) в функцию которую можно выполнить</a:t>
            </a:r>
            <a:r>
              <a:rPr lang="ru-RU" sz="2000" dirty="0" smtClean="0">
                <a:latin typeface="Calibri" pitchFamily="34" charset="0"/>
              </a:rPr>
              <a:t>.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•</a:t>
            </a:r>
            <a:r>
              <a:rPr lang="ru-RU" sz="2000" b="1" dirty="0" smtClean="0">
                <a:latin typeface="Calibri" pitchFamily="34" charset="0"/>
              </a:rPr>
              <a:t>$</a:t>
            </a:r>
            <a:r>
              <a:rPr lang="ru-RU" sz="2000" b="1" dirty="0" err="1" smtClean="0">
                <a:latin typeface="Calibri" pitchFamily="34" charset="0"/>
              </a:rPr>
              <a:t>interpolate</a:t>
            </a:r>
            <a:r>
              <a:rPr lang="ru-RU" sz="2000" b="1" dirty="0" smtClean="0">
                <a:latin typeface="Calibri" pitchFamily="34" charset="0"/>
              </a:rPr>
              <a:t> -</a:t>
            </a:r>
            <a:r>
              <a:rPr lang="ru-RU" sz="2000" dirty="0" smtClean="0">
                <a:latin typeface="Calibri" pitchFamily="34" charset="0"/>
              </a:rPr>
              <a:t>преобразовывает строку с выражениями привязки в функцию (например, “</a:t>
            </a:r>
            <a:r>
              <a:rPr lang="ru-RU" sz="2000" dirty="0" err="1" smtClean="0">
                <a:latin typeface="Calibri" pitchFamily="34" charset="0"/>
              </a:rPr>
              <a:t>price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of</a:t>
            </a:r>
            <a:r>
              <a:rPr lang="ru-RU" sz="2000" dirty="0" smtClean="0">
                <a:latin typeface="Calibri" pitchFamily="34" charset="0"/>
              </a:rPr>
              <a:t> </a:t>
            </a:r>
            <a:r>
              <a:rPr lang="ru-RU" sz="2000" dirty="0" err="1" smtClean="0">
                <a:latin typeface="Calibri" pitchFamily="34" charset="0"/>
              </a:rPr>
              <a:t>item</a:t>
            </a:r>
            <a:r>
              <a:rPr lang="ru-RU" sz="2000" dirty="0" smtClean="0">
                <a:latin typeface="Calibri" pitchFamily="34" charset="0"/>
              </a:rPr>
              <a:t> {{ </a:t>
            </a:r>
            <a:r>
              <a:rPr lang="ru-RU" sz="2000" dirty="0" err="1" smtClean="0">
                <a:latin typeface="Calibri" pitchFamily="34" charset="0"/>
              </a:rPr>
              <a:t>price</a:t>
            </a:r>
            <a:r>
              <a:rPr lang="ru-RU" sz="2000" dirty="0" smtClean="0">
                <a:latin typeface="Calibri" pitchFamily="34" charset="0"/>
              </a:rPr>
              <a:t> | </a:t>
            </a:r>
            <a:r>
              <a:rPr lang="ru-RU" sz="2000" dirty="0" err="1" smtClean="0">
                <a:latin typeface="Calibri" pitchFamily="34" charset="0"/>
              </a:rPr>
              <a:t>currency</a:t>
            </a:r>
            <a:r>
              <a:rPr lang="ru-RU" sz="2000" dirty="0" smtClean="0">
                <a:latin typeface="Calibri" pitchFamily="34" charset="0"/>
              </a:rPr>
              <a:t>}}”) </a:t>
            </a:r>
          </a:p>
          <a:p>
            <a:endParaRPr lang="ru-RU" sz="2000" dirty="0" smtClean="0">
              <a:latin typeface="Calibri" pitchFamily="34" charset="0"/>
            </a:endParaRPr>
          </a:p>
          <a:p>
            <a:r>
              <a:rPr lang="ru-RU" sz="2000" dirty="0" smtClean="0">
                <a:latin typeface="Calibri" pitchFamily="34" charset="0"/>
              </a:rPr>
              <a:t>•</a:t>
            </a:r>
            <a:r>
              <a:rPr lang="ru-RU" sz="2000" b="1" dirty="0" smtClean="0">
                <a:latin typeface="Calibri" pitchFamily="34" charset="0"/>
              </a:rPr>
              <a:t>$compile-</a:t>
            </a:r>
            <a:r>
              <a:rPr lang="ru-RU" sz="2000" dirty="0" smtClean="0">
                <a:latin typeface="Calibri" pitchFamily="34" charset="0"/>
              </a:rPr>
              <a:t>преобразовывает строку в функцию для компиляции разметки -создания </a:t>
            </a:r>
            <a:r>
              <a:rPr lang="ru-RU" sz="2000" dirty="0" err="1" smtClean="0">
                <a:latin typeface="Calibri" pitchFamily="34" charset="0"/>
              </a:rPr>
              <a:t>контента</a:t>
            </a:r>
            <a:r>
              <a:rPr lang="ru-RU" sz="2000" dirty="0" smtClean="0">
                <a:latin typeface="Calibri" pitchFamily="34" charset="0"/>
              </a:rPr>
              <a:t> с полученными через выражения привязки данными</a:t>
            </a:r>
          </a:p>
          <a:p>
            <a:endParaRPr lang="uk-UA" sz="20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Сервисы для обработки ошибок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971600" y="2204864"/>
            <a:ext cx="7128792" cy="294640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$</a:t>
            </a:r>
            <a:r>
              <a:rPr lang="en-US" sz="2800" dirty="0" err="1" smtClean="0">
                <a:latin typeface="Calibri" pitchFamily="34" charset="0"/>
              </a:rPr>
              <a:t>exceptionHandler</a:t>
            </a:r>
            <a:r>
              <a:rPr lang="en-US" sz="2800" dirty="0" smtClean="0">
                <a:latin typeface="Calibri" pitchFamily="34" charset="0"/>
              </a:rPr>
              <a:t> – </a:t>
            </a:r>
            <a:r>
              <a:rPr lang="ru-RU" sz="2800" dirty="0" smtClean="0">
                <a:latin typeface="Calibri" pitchFamily="34" charset="0"/>
              </a:rPr>
              <a:t>сервис для обработки ошибок. </a:t>
            </a:r>
          </a:p>
          <a:p>
            <a:endParaRPr lang="ru-RU" sz="2800" dirty="0" smtClean="0">
              <a:latin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</a:rPr>
              <a:t>Обрабатывает только необработанные ошибки (т.е. не отловленные в конструкции </a:t>
            </a:r>
            <a:r>
              <a:rPr lang="en-US" sz="2800" dirty="0" smtClean="0">
                <a:latin typeface="Calibri" pitchFamily="34" charset="0"/>
              </a:rPr>
              <a:t>try…catch</a:t>
            </a:r>
            <a:endParaRPr lang="uk-UA" sz="2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</a:rPr>
              <a:t>Сервисы для работы с </a:t>
            </a:r>
            <a:r>
              <a:rPr lang="en-US" dirty="0" smtClean="0">
                <a:latin typeface="Calibri" pitchFamily="34" charset="0"/>
              </a:rPr>
              <a:t>cookies</a:t>
            </a:r>
            <a:endParaRPr lang="uk-UA" dirty="0">
              <a:latin typeface="Calibri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1043608" y="1412776"/>
            <a:ext cx="7272808" cy="4680520"/>
          </a:xfrm>
        </p:spPr>
        <p:txBody>
          <a:bodyPr/>
          <a:lstStyle/>
          <a:p>
            <a:r>
              <a:rPr lang="en-US" sz="2800" dirty="0" smtClean="0">
                <a:latin typeface="Calibri" pitchFamily="34" charset="0"/>
              </a:rPr>
              <a:t>$</a:t>
            </a:r>
            <a:r>
              <a:rPr lang="en-US" sz="2800" dirty="0" err="1" smtClean="0">
                <a:latin typeface="Calibri" pitchFamily="34" charset="0"/>
              </a:rPr>
              <a:t>cookieStore</a:t>
            </a:r>
            <a:r>
              <a:rPr lang="en-US" sz="2800" dirty="0" smtClean="0">
                <a:latin typeface="Calibri" pitchFamily="34" charset="0"/>
              </a:rPr>
              <a:t>, $cookies – </a:t>
            </a:r>
            <a:r>
              <a:rPr lang="ru-RU" sz="2800" dirty="0" smtClean="0">
                <a:latin typeface="Calibri" pitchFamily="34" charset="0"/>
              </a:rPr>
              <a:t>сервисы для работы с </a:t>
            </a:r>
            <a:r>
              <a:rPr lang="en-US" sz="2800" dirty="0" smtClean="0">
                <a:latin typeface="Calibri" pitchFamily="34" charset="0"/>
              </a:rPr>
              <a:t>cookies. </a:t>
            </a:r>
            <a:endParaRPr lang="ru-RU" sz="2800" dirty="0" smtClean="0">
              <a:latin typeface="Calibri" pitchFamily="34" charset="0"/>
            </a:endParaRPr>
          </a:p>
          <a:p>
            <a:endParaRPr lang="en-US" sz="2800" dirty="0" smtClean="0">
              <a:latin typeface="Calibri" pitchFamily="34" charset="0"/>
            </a:endParaRPr>
          </a:p>
          <a:p>
            <a:r>
              <a:rPr lang="ru-RU" sz="2800" dirty="0" smtClean="0">
                <a:latin typeface="Calibri" pitchFamily="34" charset="0"/>
              </a:rPr>
              <a:t>Методы</a:t>
            </a:r>
            <a:r>
              <a:rPr lang="en-US" sz="2800" dirty="0" smtClean="0">
                <a:latin typeface="Calibri" pitchFamily="34" charset="0"/>
              </a:rPr>
              <a:t>: </a:t>
            </a:r>
            <a:endParaRPr lang="ru-RU" sz="2800" dirty="0" smtClean="0">
              <a:latin typeface="Calibri" pitchFamily="34" charset="0"/>
            </a:endParaRP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g</a:t>
            </a:r>
            <a:r>
              <a:rPr lang="en-US" sz="2400" dirty="0" smtClean="0">
                <a:latin typeface="Calibri" pitchFamily="34" charset="0"/>
              </a:rPr>
              <a:t>et(key) – </a:t>
            </a:r>
            <a:r>
              <a:rPr lang="ru-RU" sz="2400" dirty="0" smtClean="0">
                <a:latin typeface="Calibri" pitchFamily="34" charset="0"/>
              </a:rPr>
              <a:t>возвращает значение по ключу </a:t>
            </a:r>
            <a:r>
              <a:rPr lang="en-US" sz="2400" dirty="0" smtClean="0">
                <a:latin typeface="Calibri" pitchFamily="34" charset="0"/>
              </a:rPr>
              <a:t>cookie </a:t>
            </a:r>
          </a:p>
          <a:p>
            <a:r>
              <a:rPr lang="en-US" sz="2400" dirty="0" smtClean="0">
                <a:latin typeface="Calibri" pitchFamily="34" charset="0"/>
              </a:rPr>
              <a:t>put(</a:t>
            </a:r>
            <a:r>
              <a:rPr lang="en-US" sz="2400" dirty="0" err="1" smtClean="0">
                <a:latin typeface="Calibri" pitchFamily="34" charset="0"/>
              </a:rPr>
              <a:t>key,value</a:t>
            </a:r>
            <a:r>
              <a:rPr lang="en-US" sz="2400" dirty="0" smtClean="0">
                <a:latin typeface="Calibri" pitchFamily="34" charset="0"/>
              </a:rPr>
              <a:t>, [options]) – </a:t>
            </a:r>
            <a:r>
              <a:rPr lang="ru-RU" sz="2400" dirty="0" smtClean="0">
                <a:latin typeface="Calibri" pitchFamily="34" charset="0"/>
              </a:rPr>
              <a:t>запись значения в </a:t>
            </a:r>
            <a:r>
              <a:rPr lang="en-US" sz="2400" dirty="0" smtClean="0">
                <a:latin typeface="Calibri" pitchFamily="34" charset="0"/>
              </a:rPr>
              <a:t>cookie </a:t>
            </a:r>
          </a:p>
          <a:p>
            <a:r>
              <a:rPr lang="en-US" sz="2400" dirty="0" smtClean="0">
                <a:latin typeface="Calibri" pitchFamily="34" charset="0"/>
              </a:rPr>
              <a:t>remove(key, [options] – </a:t>
            </a:r>
            <a:r>
              <a:rPr lang="ru-RU" sz="2400" dirty="0" smtClean="0">
                <a:latin typeface="Calibri" pitchFamily="34" charset="0"/>
              </a:rPr>
              <a:t>удаление</a:t>
            </a:r>
            <a:r>
              <a:rPr lang="en-US" sz="2400" dirty="0" smtClean="0">
                <a:latin typeface="Calibri" pitchFamily="34" charset="0"/>
              </a:rPr>
              <a:t> cookie </a:t>
            </a:r>
            <a:r>
              <a:rPr lang="ru-RU" sz="2400" dirty="0" smtClean="0">
                <a:latin typeface="Calibri" pitchFamily="34" charset="0"/>
              </a:rPr>
              <a:t>по </a:t>
            </a:r>
            <a:r>
              <a:rPr lang="ru-RU" sz="2400" dirty="0" smtClean="0">
                <a:latin typeface="Calibri" pitchFamily="34" charset="0"/>
              </a:rPr>
              <a:t>к</a:t>
            </a:r>
            <a:r>
              <a:rPr lang="ru-RU" sz="2400" dirty="0" smtClean="0">
                <a:latin typeface="Calibri" pitchFamily="34" charset="0"/>
              </a:rPr>
              <a:t>лючу</a:t>
            </a:r>
            <a:endParaRPr lang="en-US" sz="2400" dirty="0" smtClean="0">
              <a:latin typeface="Calibri" pitchFamily="34" charset="0"/>
            </a:endParaRPr>
          </a:p>
          <a:p>
            <a:endParaRPr lang="uk-UA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</TotalTime>
  <Words>210</Words>
  <Application>Microsoft Office PowerPoint</Application>
  <PresentationFormat>Экран (4:3)</PresentationFormat>
  <Paragraphs>31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Тема1</vt:lpstr>
      <vt:lpstr>Angular JS</vt:lpstr>
      <vt:lpstr>Сервисы – обертки надо глобальными объектами</vt:lpstr>
      <vt:lpstr>Сервисы для выполнения выражений</vt:lpstr>
      <vt:lpstr>Сервисы для обработки ошибок</vt:lpstr>
      <vt:lpstr>Сервисы для работы с cookies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Boss</dc:creator>
  <cp:lastModifiedBy>Boss</cp:lastModifiedBy>
  <cp:revision>2</cp:revision>
  <dcterms:created xsi:type="dcterms:W3CDTF">2016-06-27T10:46:24Z</dcterms:created>
  <dcterms:modified xsi:type="dcterms:W3CDTF">2016-06-27T10:57:07Z</dcterms:modified>
</cp:coreProperties>
</file>