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7" r:id="rId2"/>
    <p:sldId id="258" r:id="rId3"/>
    <p:sldId id="260" r:id="rId4"/>
    <p:sldId id="262" r:id="rId5"/>
    <p:sldId id="261" r:id="rId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Angular JS</a:t>
            </a:r>
            <a:endParaRPr lang="en-US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1281006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698501"/>
            <a:ext cx="809625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2" y="4217802"/>
            <a:ext cx="73401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7564BC"/>
                </a:solidFill>
              </a:rPr>
              <a:t>Маршрутизация(</a:t>
            </a:r>
            <a:r>
              <a:rPr lang="en-US" sz="4400" dirty="0" smtClean="0">
                <a:solidFill>
                  <a:srgbClr val="7564BC"/>
                </a:solidFill>
              </a:rPr>
              <a:t>Routing</a:t>
            </a:r>
            <a:r>
              <a:rPr lang="ru-RU" sz="4400" dirty="0" smtClean="0">
                <a:solidFill>
                  <a:srgbClr val="7564BC"/>
                </a:solidFill>
              </a:rPr>
              <a:t>) </a:t>
            </a:r>
            <a:r>
              <a:rPr lang="en-US" sz="4400" dirty="0" smtClean="0">
                <a:solidFill>
                  <a:srgbClr val="7564BC"/>
                </a:solidFill>
              </a:rPr>
              <a:t/>
            </a:r>
            <a:br>
              <a:rPr lang="en-US" sz="4400" dirty="0" smtClean="0">
                <a:solidFill>
                  <a:srgbClr val="7564BC"/>
                </a:solidFill>
              </a:rPr>
            </a:br>
            <a:r>
              <a:rPr lang="ru-RU" sz="4400" dirty="0" smtClean="0">
                <a:solidFill>
                  <a:srgbClr val="7564BC"/>
                </a:solidFill>
              </a:rPr>
              <a:t>в </a:t>
            </a:r>
            <a:r>
              <a:rPr lang="en-US" sz="4400" dirty="0" smtClean="0">
                <a:solidFill>
                  <a:srgbClr val="7564BC"/>
                </a:solidFill>
              </a:rPr>
              <a:t>Angular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Routing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67544" y="1412776"/>
            <a:ext cx="8352928" cy="3456384"/>
          </a:xfrm>
        </p:spPr>
        <p:txBody>
          <a:bodyPr/>
          <a:lstStyle/>
          <a:p>
            <a:r>
              <a:rPr lang="ru-RU" sz="2400" dirty="0" err="1" smtClean="0">
                <a:latin typeface="Calibri" pitchFamily="34" charset="0"/>
              </a:rPr>
              <a:t>AngularJS</a:t>
            </a:r>
            <a:r>
              <a:rPr lang="ru-RU" sz="2400" dirty="0" smtClean="0">
                <a:latin typeface="Calibri" pitchFamily="34" charset="0"/>
              </a:rPr>
              <a:t> предоставляет возможность управлять путями в </a:t>
            </a:r>
            <a:r>
              <a:rPr lang="ru-RU" sz="2400" dirty="0" smtClean="0">
                <a:latin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</a:rPr>
              <a:t>приложении</a:t>
            </a:r>
            <a:r>
              <a:rPr lang="ru-RU" sz="2400" dirty="0" smtClean="0">
                <a:latin typeface="Calibri" pitchFamily="34" charset="0"/>
              </a:rPr>
              <a:t>,</a:t>
            </a:r>
            <a:r>
              <a:rPr lang="ru-RU" sz="2400" dirty="0" smtClean="0">
                <a:latin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</a:rPr>
              <a:t>контролировать </a:t>
            </a:r>
            <a:r>
              <a:rPr lang="ru-RU" sz="2400" dirty="0" smtClean="0">
                <a:latin typeface="Calibri" pitchFamily="34" charset="0"/>
              </a:rPr>
              <a:t>какое представление будет использовано в зависимости от введенного </a:t>
            </a:r>
            <a:r>
              <a:rPr lang="ru-RU" sz="2400" dirty="0" smtClean="0">
                <a:latin typeface="Calibri" pitchFamily="34" charset="0"/>
              </a:rPr>
              <a:t>URL. Для </a:t>
            </a:r>
            <a:r>
              <a:rPr lang="ru-RU" sz="2400" dirty="0" smtClean="0">
                <a:latin typeface="Calibri" pitchFamily="34" charset="0"/>
              </a:rPr>
              <a:t>этого следует использовать сервис $</a:t>
            </a:r>
            <a:r>
              <a:rPr lang="ru-RU" sz="2400" dirty="0" err="1" smtClean="0">
                <a:latin typeface="Calibri" pitchFamily="34" charset="0"/>
              </a:rPr>
              <a:t>routeProvider</a:t>
            </a:r>
            <a:r>
              <a:rPr lang="ru-RU" sz="2400" dirty="0" smtClean="0">
                <a:latin typeface="Calibri" pitchFamily="34" charset="0"/>
              </a:rPr>
              <a:t> с помощью которого можно связать запрашиваемые URL с определенными файлами. </a:t>
            </a:r>
            <a:endParaRPr lang="en-US" sz="2400" dirty="0" smtClean="0">
              <a:latin typeface="Calibri" pitchFamily="34" charset="0"/>
            </a:endParaRPr>
          </a:p>
          <a:p>
            <a:endParaRPr lang="ru-RU" sz="2400" dirty="0" smtClean="0">
              <a:latin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</a:rPr>
              <a:t>Для </a:t>
            </a:r>
            <a:r>
              <a:rPr lang="ru-RU" sz="2400" dirty="0" smtClean="0">
                <a:latin typeface="Calibri" pitchFamily="34" charset="0"/>
              </a:rPr>
              <a:t>того чтобы получить путь в приложении нужно использовать сервис $</a:t>
            </a:r>
            <a:r>
              <a:rPr lang="ru-RU" sz="2400" dirty="0" err="1" smtClean="0">
                <a:latin typeface="Calibri" pitchFamily="34" charset="0"/>
              </a:rPr>
              <a:t>route</a:t>
            </a:r>
            <a:r>
              <a:rPr lang="ru-RU" sz="2400" dirty="0" smtClean="0">
                <a:latin typeface="Calibri" pitchFamily="34" charset="0"/>
              </a:rPr>
              <a:t>. А сервис $</a:t>
            </a:r>
            <a:r>
              <a:rPr lang="ru-RU" sz="2400" dirty="0" err="1" smtClean="0">
                <a:latin typeface="Calibri" pitchFamily="34" charset="0"/>
              </a:rPr>
              <a:t>routeParams</a:t>
            </a:r>
            <a:r>
              <a:rPr lang="ru-RU" sz="2400" dirty="0" smtClean="0">
                <a:latin typeface="Calibri" pitchFamily="34" charset="0"/>
              </a:rPr>
              <a:t> используется для указания опциональных параметров URL. </a:t>
            </a:r>
            <a:endParaRPr lang="uk-UA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Routing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95536" y="1556792"/>
            <a:ext cx="7992888" cy="4104456"/>
          </a:xfrm>
        </p:spPr>
        <p:txBody>
          <a:bodyPr/>
          <a:lstStyle/>
          <a:p>
            <a:r>
              <a:rPr lang="ru-RU" sz="2000" dirty="0" smtClean="0">
                <a:latin typeface="Calibri" pitchFamily="34" charset="0"/>
              </a:rPr>
              <a:t>Для настройки маршрутизации используется </a:t>
            </a:r>
            <a:r>
              <a:rPr lang="en-US" sz="2000" b="1" dirty="0" smtClean="0">
                <a:latin typeface="Calibri" pitchFamily="34" charset="0"/>
              </a:rPr>
              <a:t>$</a:t>
            </a:r>
            <a:r>
              <a:rPr lang="en-US" sz="2000" b="1" dirty="0" err="1" smtClean="0">
                <a:latin typeface="Calibri" pitchFamily="34" charset="0"/>
              </a:rPr>
              <a:t>routeProvider</a:t>
            </a:r>
            <a:r>
              <a:rPr lang="en-US" sz="2000" dirty="0" smtClean="0">
                <a:latin typeface="Calibri" pitchFamily="34" charset="0"/>
              </a:rPr>
              <a:t>. </a:t>
            </a:r>
          </a:p>
          <a:p>
            <a:endParaRPr lang="en-US" sz="2000" dirty="0" smtClean="0">
              <a:latin typeface="Calibri" pitchFamily="34" charset="0"/>
            </a:endParaRPr>
          </a:p>
          <a:p>
            <a:r>
              <a:rPr lang="en-US" sz="2000" b="1" dirty="0" smtClean="0">
                <a:latin typeface="Calibri" pitchFamily="34" charset="0"/>
              </a:rPr>
              <a:t>$</a:t>
            </a:r>
            <a:r>
              <a:rPr lang="en-US" sz="2000" b="1" dirty="0" err="1" smtClean="0">
                <a:latin typeface="Calibri" pitchFamily="34" charset="0"/>
              </a:rPr>
              <a:t>routeProvider</a:t>
            </a: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 добавляет новое определение маршрута в сервис $</a:t>
            </a:r>
            <a:r>
              <a:rPr lang="ru-RU" sz="2000" dirty="0" err="1" smtClean="0">
                <a:latin typeface="Calibri" pitchFamily="34" charset="0"/>
              </a:rPr>
              <a:t>route</a:t>
            </a:r>
            <a:r>
              <a:rPr lang="ru-RU" sz="2000" dirty="0" smtClean="0">
                <a:latin typeface="Calibri" pitchFamily="34" charset="0"/>
              </a:rPr>
              <a:t> через </a:t>
            </a:r>
            <a:r>
              <a:rPr lang="ru-RU" sz="2000" dirty="0" smtClean="0">
                <a:latin typeface="Calibri" pitchFamily="34" charset="0"/>
              </a:rPr>
              <a:t>метод </a:t>
            </a:r>
            <a:r>
              <a:rPr lang="ru-RU" sz="2000" dirty="0" err="1" smtClean="0">
                <a:latin typeface="Calibri" pitchFamily="34" charset="0"/>
              </a:rPr>
              <a:t>when</a:t>
            </a:r>
            <a:r>
              <a:rPr lang="ru-RU" sz="2000" dirty="0" smtClean="0">
                <a:latin typeface="Calibri" pitchFamily="34" charset="0"/>
              </a:rPr>
              <a:t>(</a:t>
            </a:r>
            <a:r>
              <a:rPr lang="ru-RU" sz="2000" dirty="0" err="1" smtClean="0">
                <a:latin typeface="Calibri" pitchFamily="34" charset="0"/>
              </a:rPr>
              <a:t>path</a:t>
            </a:r>
            <a:r>
              <a:rPr lang="ru-RU" sz="2000" dirty="0" smtClean="0">
                <a:latin typeface="Calibri" pitchFamily="34" charset="0"/>
              </a:rPr>
              <a:t>, </a:t>
            </a:r>
            <a:r>
              <a:rPr lang="ru-RU" sz="2000" dirty="0" err="1" smtClean="0">
                <a:latin typeface="Calibri" pitchFamily="34" charset="0"/>
              </a:rPr>
              <a:t>route</a:t>
            </a:r>
            <a:r>
              <a:rPr lang="ru-RU" sz="2000" dirty="0" smtClean="0">
                <a:latin typeface="Calibri" pitchFamily="34" charset="0"/>
              </a:rPr>
              <a:t>):</a:t>
            </a:r>
          </a:p>
          <a:p>
            <a:endParaRPr lang="ru-RU" sz="2000" dirty="0" smtClean="0">
              <a:latin typeface="Calibri" pitchFamily="34" charset="0"/>
            </a:endParaRPr>
          </a:p>
          <a:p>
            <a:r>
              <a:rPr lang="ru-RU" sz="2000" b="1" dirty="0" err="1" smtClean="0">
                <a:latin typeface="Calibri" pitchFamily="34" charset="0"/>
              </a:rPr>
              <a:t>path</a:t>
            </a:r>
            <a:r>
              <a:rPr lang="ru-RU" sz="2000" dirty="0" smtClean="0">
                <a:latin typeface="Calibri" pitchFamily="34" charset="0"/>
              </a:rPr>
              <a:t> соответствует запросу из клиентского пути</a:t>
            </a:r>
            <a:r>
              <a:rPr lang="ru-RU" sz="2000" dirty="0" smtClean="0">
                <a:latin typeface="Calibri" pitchFamily="34" charset="0"/>
              </a:rPr>
              <a:t>;</a:t>
            </a:r>
          </a:p>
          <a:p>
            <a:endParaRPr lang="ru-RU" sz="2000" dirty="0" smtClean="0">
              <a:latin typeface="Calibri" pitchFamily="34" charset="0"/>
            </a:endParaRPr>
          </a:p>
          <a:p>
            <a:r>
              <a:rPr lang="ru-RU" sz="2000" b="1" dirty="0" err="1" smtClean="0">
                <a:latin typeface="Calibri" pitchFamily="34" charset="0"/>
              </a:rPr>
              <a:t>route</a:t>
            </a:r>
            <a:r>
              <a:rPr lang="ru-RU" sz="2000" dirty="0" smtClean="0">
                <a:latin typeface="Calibri" pitchFamily="34" charset="0"/>
              </a:rPr>
              <a:t> — параметр объекта и содержит сведения о сопоставлении, которые должны быть назначены, пока рассматривается подходящий маршрут (т. е. мы хотим обработать недавно зарегистрированный маршрут с определённым контроллером; свойство </a:t>
            </a:r>
            <a:r>
              <a:rPr lang="ru-RU" sz="2000" dirty="0" err="1" smtClean="0">
                <a:latin typeface="Calibri" pitchFamily="34" charset="0"/>
              </a:rPr>
              <a:t>controller</a:t>
            </a:r>
            <a:r>
              <a:rPr lang="ru-RU" sz="2000" dirty="0" smtClean="0">
                <a:latin typeface="Calibri" pitchFamily="34" charset="0"/>
              </a:rPr>
              <a:t> несёт ответственность за это дело).</a:t>
            </a:r>
          </a:p>
          <a:p>
            <a:endParaRPr lang="uk-UA" sz="20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</a:rPr>
              <a:t>Сервис </a:t>
            </a:r>
            <a:r>
              <a:rPr lang="en-US" dirty="0" smtClean="0">
                <a:latin typeface="Calibri" pitchFamily="34" charset="0"/>
              </a:rPr>
              <a:t>$locatio</a:t>
            </a:r>
            <a:r>
              <a:rPr lang="en-US" dirty="0" smtClean="0">
                <a:latin typeface="Calibri" pitchFamily="34" charset="0"/>
              </a:rPr>
              <a:t>n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1043608" y="1700808"/>
            <a:ext cx="6749752" cy="3960440"/>
          </a:xfrm>
        </p:spPr>
        <p:txBody>
          <a:bodyPr/>
          <a:lstStyle/>
          <a:p>
            <a:r>
              <a:rPr lang="en-US" sz="2800" dirty="0" smtClean="0">
                <a:latin typeface="Calibri" pitchFamily="34" charset="0"/>
              </a:rPr>
              <a:t>$location.url</a:t>
            </a:r>
            <a:r>
              <a:rPr lang="en-US" sz="2800" dirty="0" smtClean="0">
                <a:latin typeface="Calibri" pitchFamily="34" charset="0"/>
              </a:rPr>
              <a:t>() - </a:t>
            </a:r>
            <a:r>
              <a:rPr lang="uk-UA" sz="2800" dirty="0" err="1" smtClean="0">
                <a:latin typeface="Calibri" pitchFamily="34" charset="0"/>
              </a:rPr>
              <a:t>Возвращает</a:t>
            </a:r>
            <a:r>
              <a:rPr lang="uk-UA" sz="2800" dirty="0" smtClean="0">
                <a:latin typeface="Calibri" pitchFamily="34" charset="0"/>
              </a:rPr>
              <a:t> </a:t>
            </a:r>
            <a:r>
              <a:rPr lang="uk-UA" sz="2800" dirty="0" err="1" smtClean="0">
                <a:latin typeface="Calibri" pitchFamily="34" charset="0"/>
              </a:rPr>
              <a:t>полный</a:t>
            </a:r>
            <a:r>
              <a:rPr lang="uk-UA" sz="2800" dirty="0" smtClean="0">
                <a:latin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</a:rPr>
              <a:t>URL</a:t>
            </a:r>
          </a:p>
          <a:p>
            <a:r>
              <a:rPr lang="en-US" sz="2800" dirty="0" smtClean="0">
                <a:latin typeface="Calibri" pitchFamily="34" charset="0"/>
              </a:rPr>
              <a:t>$</a:t>
            </a:r>
            <a:r>
              <a:rPr lang="en-US" sz="2800" dirty="0" err="1" smtClean="0">
                <a:latin typeface="Calibri" pitchFamily="34" charset="0"/>
              </a:rPr>
              <a:t>location.path</a:t>
            </a:r>
            <a:r>
              <a:rPr lang="en-US" sz="2800" dirty="0" smtClean="0">
                <a:latin typeface="Calibri" pitchFamily="34" charset="0"/>
              </a:rPr>
              <a:t>() - </a:t>
            </a:r>
            <a:r>
              <a:rPr lang="ru-RU" sz="2800" dirty="0" smtClean="0">
                <a:latin typeface="Calibri" pitchFamily="34" charset="0"/>
              </a:rPr>
              <a:t>Возвращает путь без GET </a:t>
            </a:r>
            <a:r>
              <a:rPr lang="ru-RU" sz="2800" dirty="0" smtClean="0">
                <a:latin typeface="Calibri" pitchFamily="34" charset="0"/>
              </a:rPr>
              <a:t>параметров</a:t>
            </a:r>
            <a:r>
              <a:rPr lang="en-US" sz="2800" dirty="0" smtClean="0">
                <a:latin typeface="Calibri" pitchFamily="34" charset="0"/>
              </a:rPr>
              <a:t>, </a:t>
            </a:r>
            <a:r>
              <a:rPr lang="ru-RU" sz="2800" dirty="0" smtClean="0">
                <a:latin typeface="Calibri" pitchFamily="34" charset="0"/>
              </a:rPr>
              <a:t>устанавливает путь </a:t>
            </a:r>
          </a:p>
          <a:p>
            <a:r>
              <a:rPr lang="en-US" sz="2800" dirty="0" smtClean="0">
                <a:latin typeface="Calibri" pitchFamily="34" charset="0"/>
              </a:rPr>
              <a:t>$</a:t>
            </a:r>
            <a:r>
              <a:rPr lang="en-US" sz="2800" dirty="0" err="1" smtClean="0">
                <a:latin typeface="Calibri" pitchFamily="34" charset="0"/>
              </a:rPr>
              <a:t>location.hash</a:t>
            </a:r>
            <a:r>
              <a:rPr lang="en-US" sz="2800" dirty="0" smtClean="0">
                <a:latin typeface="Calibri" pitchFamily="34" charset="0"/>
              </a:rPr>
              <a:t>()</a:t>
            </a:r>
            <a:r>
              <a:rPr lang="ru-RU" sz="2800" dirty="0" smtClean="0">
                <a:latin typeface="Calibri" pitchFamily="34" charset="0"/>
              </a:rPr>
              <a:t> - </a:t>
            </a:r>
            <a:r>
              <a:rPr lang="uk-UA" sz="2800" dirty="0" err="1" smtClean="0">
                <a:latin typeface="Calibri" pitchFamily="34" charset="0"/>
              </a:rPr>
              <a:t>Возвращает</a:t>
            </a:r>
            <a:r>
              <a:rPr lang="uk-UA" sz="2800" dirty="0" smtClean="0">
                <a:latin typeface="Calibri" pitchFamily="34" charset="0"/>
              </a:rPr>
              <a:t> строку </a:t>
            </a:r>
            <a:r>
              <a:rPr lang="uk-UA" sz="2800" dirty="0" err="1" smtClean="0">
                <a:latin typeface="Calibri" pitchFamily="34" charset="0"/>
              </a:rPr>
              <a:t>после</a:t>
            </a:r>
            <a:r>
              <a:rPr lang="uk-UA" sz="2800" dirty="0" smtClean="0">
                <a:latin typeface="Calibri" pitchFamily="34" charset="0"/>
              </a:rPr>
              <a:t> </a:t>
            </a:r>
            <a:r>
              <a:rPr lang="uk-UA" sz="2800" dirty="0" err="1" smtClean="0">
                <a:latin typeface="Calibri" pitchFamily="34" charset="0"/>
              </a:rPr>
              <a:t>символа</a:t>
            </a:r>
            <a:r>
              <a:rPr lang="uk-UA" sz="2800" dirty="0" smtClean="0">
                <a:latin typeface="Calibri" pitchFamily="34" charset="0"/>
              </a:rPr>
              <a:t> </a:t>
            </a:r>
            <a:r>
              <a:rPr lang="uk-UA" sz="2800" dirty="0" smtClean="0">
                <a:latin typeface="Calibri" pitchFamily="34" charset="0"/>
              </a:rPr>
              <a:t>"#“</a:t>
            </a:r>
          </a:p>
          <a:p>
            <a:r>
              <a:rPr lang="en-US" sz="2800" dirty="0" smtClean="0">
                <a:latin typeface="Calibri" pitchFamily="34" charset="0"/>
              </a:rPr>
              <a:t>$</a:t>
            </a:r>
            <a:r>
              <a:rPr lang="en-US" sz="2800" dirty="0" err="1" smtClean="0">
                <a:latin typeface="Calibri" pitchFamily="34" charset="0"/>
              </a:rPr>
              <a:t>location.host</a:t>
            </a:r>
            <a:r>
              <a:rPr lang="en-US" sz="2800" dirty="0" smtClean="0">
                <a:latin typeface="Calibri" pitchFamily="34" charset="0"/>
              </a:rPr>
              <a:t>()</a:t>
            </a:r>
            <a:r>
              <a:rPr lang="ru-RU" sz="2800" dirty="0" smtClean="0">
                <a:latin typeface="Calibri" pitchFamily="34" charset="0"/>
              </a:rPr>
              <a:t> - </a:t>
            </a:r>
            <a:r>
              <a:rPr lang="uk-UA" sz="2800" dirty="0" err="1" smtClean="0">
                <a:latin typeface="Calibri" pitchFamily="34" charset="0"/>
              </a:rPr>
              <a:t>Возвращает</a:t>
            </a:r>
            <a:r>
              <a:rPr lang="uk-UA" sz="2800" dirty="0" smtClean="0">
                <a:latin typeface="Calibri" pitchFamily="34" charset="0"/>
              </a:rPr>
              <a:t> </a:t>
            </a:r>
            <a:r>
              <a:rPr lang="uk-UA" sz="2800" dirty="0" err="1" smtClean="0">
                <a:latin typeface="Calibri" pitchFamily="34" charset="0"/>
              </a:rPr>
              <a:t>имя</a:t>
            </a:r>
            <a:r>
              <a:rPr lang="uk-UA" sz="2800" dirty="0" smtClean="0">
                <a:latin typeface="Calibri" pitchFamily="34" charset="0"/>
              </a:rPr>
              <a:t> </a:t>
            </a:r>
            <a:r>
              <a:rPr lang="uk-UA" sz="2800" dirty="0" err="1" smtClean="0">
                <a:latin typeface="Calibri" pitchFamily="34" charset="0"/>
              </a:rPr>
              <a:t>хоста</a:t>
            </a:r>
            <a:r>
              <a:rPr lang="uk-UA" sz="2800" dirty="0" smtClean="0">
                <a:latin typeface="Calibri" pitchFamily="34" charset="0"/>
              </a:rPr>
              <a:t> </a:t>
            </a:r>
          </a:p>
          <a:p>
            <a:r>
              <a:rPr lang="en-US" sz="2800" dirty="0" smtClean="0">
                <a:latin typeface="Calibri" pitchFamily="34" charset="0"/>
              </a:rPr>
              <a:t>$</a:t>
            </a:r>
            <a:r>
              <a:rPr lang="en-US" sz="2800" dirty="0" err="1" smtClean="0">
                <a:latin typeface="Calibri" pitchFamily="34" charset="0"/>
              </a:rPr>
              <a:t>location.port</a:t>
            </a:r>
            <a:r>
              <a:rPr lang="en-US" sz="2800" dirty="0" smtClean="0">
                <a:latin typeface="Calibri" pitchFamily="34" charset="0"/>
              </a:rPr>
              <a:t>()</a:t>
            </a:r>
            <a:r>
              <a:rPr lang="ru-RU" sz="2800" dirty="0" smtClean="0">
                <a:latin typeface="Calibri" pitchFamily="34" charset="0"/>
              </a:rPr>
              <a:t> - </a:t>
            </a:r>
            <a:r>
              <a:rPr lang="uk-UA" sz="2800" dirty="0" err="1" smtClean="0">
                <a:latin typeface="Calibri" pitchFamily="34" charset="0"/>
              </a:rPr>
              <a:t>Возвращает</a:t>
            </a:r>
            <a:r>
              <a:rPr lang="uk-UA" sz="2800" dirty="0" smtClean="0">
                <a:latin typeface="Calibri" pitchFamily="34" charset="0"/>
              </a:rPr>
              <a:t> порт</a:t>
            </a:r>
            <a:endParaRPr lang="uk-UA" sz="2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Routing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11560" y="1844824"/>
            <a:ext cx="7776864" cy="446449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angular.module</a:t>
            </a:r>
            <a:r>
              <a:rPr lang="en-US" sz="2000" dirty="0" smtClean="0"/>
              <a:t>('</a:t>
            </a:r>
            <a:r>
              <a:rPr lang="en-US" sz="2000" dirty="0" err="1" smtClean="0"/>
              <a:t>RoutingApp</a:t>
            </a:r>
            <a:r>
              <a:rPr lang="en-US" sz="2000" dirty="0" smtClean="0"/>
              <a:t>', ['</a:t>
            </a:r>
            <a:r>
              <a:rPr lang="en-US" sz="2000" dirty="0" err="1" smtClean="0"/>
              <a:t>ngRoute</a:t>
            </a:r>
            <a:r>
              <a:rPr lang="en-US" sz="2000" dirty="0" smtClean="0"/>
              <a:t>'])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.</a:t>
            </a:r>
            <a:r>
              <a:rPr lang="en-US" sz="2000" dirty="0" err="1" smtClean="0"/>
              <a:t>config</a:t>
            </a:r>
            <a:r>
              <a:rPr lang="en-US" sz="2000" dirty="0" smtClean="0"/>
              <a:t>( ['$</a:t>
            </a:r>
            <a:r>
              <a:rPr lang="en-US" sz="2000" dirty="0" err="1" smtClean="0"/>
              <a:t>routeProvider</a:t>
            </a:r>
            <a:r>
              <a:rPr lang="en-US" sz="2000" dirty="0" smtClean="0"/>
              <a:t>', function</a:t>
            </a:r>
            <a:r>
              <a:rPr lang="en-US" sz="2000" dirty="0" smtClean="0"/>
              <a:t>($</a:t>
            </a:r>
            <a:r>
              <a:rPr lang="en-US" sz="2000" dirty="0" err="1" smtClean="0"/>
              <a:t>routeProvider</a:t>
            </a:r>
            <a:r>
              <a:rPr lang="en-US" sz="2000" dirty="0" smtClean="0"/>
              <a:t>) {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 $</a:t>
            </a:r>
            <a:r>
              <a:rPr lang="en-US" sz="2000" dirty="0" err="1" smtClean="0"/>
              <a:t>routeProvider</a:t>
            </a:r>
            <a:r>
              <a:rPr lang="en-US" sz="2000" dirty="0" smtClean="0"/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.when</a:t>
            </a:r>
            <a:r>
              <a:rPr lang="en-US" sz="2000" dirty="0" smtClean="0"/>
              <a:t>('/first', {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templateUrl</a:t>
            </a:r>
            <a:r>
              <a:rPr lang="en-US" sz="2000" dirty="0" smtClean="0"/>
              <a:t>: 'first.html'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}) </a:t>
            </a:r>
            <a:br>
              <a:rPr lang="en-US" sz="2000" dirty="0" smtClean="0"/>
            </a:br>
            <a:r>
              <a:rPr lang="en-US" sz="2000" dirty="0" smtClean="0"/>
              <a:t>.</a:t>
            </a:r>
            <a:r>
              <a:rPr lang="en-US" sz="2000" dirty="0" smtClean="0"/>
              <a:t>when('/second', {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templateUrl</a:t>
            </a:r>
            <a:r>
              <a:rPr lang="en-US" sz="2000" dirty="0" smtClean="0"/>
              <a:t>: 'second.html'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}) </a:t>
            </a:r>
            <a:br>
              <a:rPr lang="en-US" sz="2000" dirty="0" smtClean="0"/>
            </a:br>
            <a:r>
              <a:rPr lang="en-US" sz="2000" dirty="0" smtClean="0"/>
              <a:t>.</a:t>
            </a:r>
            <a:r>
              <a:rPr lang="en-US" sz="2000" dirty="0" smtClean="0"/>
              <a:t>otherwise({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redirectTo</a:t>
            </a:r>
            <a:r>
              <a:rPr lang="en-US" sz="2000" dirty="0" smtClean="0"/>
              <a:t>: '/'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}); </a:t>
            </a:r>
          </a:p>
          <a:p>
            <a:pPr>
              <a:buNone/>
            </a:pPr>
            <a:r>
              <a:rPr lang="en-US" sz="2000" dirty="0" smtClean="0"/>
              <a:t>}]);</a:t>
            </a:r>
            <a:endParaRPr lang="uk-UA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843808" y="1268760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Calibri" pitchFamily="34" charset="0"/>
              </a:rPr>
              <a:t>Пример использования</a:t>
            </a:r>
            <a:r>
              <a:rPr lang="en-US" sz="2400" dirty="0" smtClean="0">
                <a:latin typeface="Calibri" pitchFamily="34" charset="0"/>
              </a:rPr>
              <a:t>: </a:t>
            </a:r>
            <a:endParaRPr lang="uk-UA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15</TotalTime>
  <Words>151</Words>
  <Application>Microsoft Office PowerPoint</Application>
  <PresentationFormat>Экран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Тема1</vt:lpstr>
      <vt:lpstr>Angular JS</vt:lpstr>
      <vt:lpstr>Routing</vt:lpstr>
      <vt:lpstr>Routing</vt:lpstr>
      <vt:lpstr>Сервис $location</vt:lpstr>
      <vt:lpstr>Routing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Boss</dc:creator>
  <cp:lastModifiedBy>Boss</cp:lastModifiedBy>
  <cp:revision>2</cp:revision>
  <dcterms:created xsi:type="dcterms:W3CDTF">2016-06-27T10:57:18Z</dcterms:created>
  <dcterms:modified xsi:type="dcterms:W3CDTF">2016-06-27T11:12:42Z</dcterms:modified>
</cp:coreProperties>
</file>