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Директивы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Директива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412776"/>
            <a:ext cx="8352928" cy="3456384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</a:rPr>
              <a:t>Директива</a:t>
            </a:r>
            <a:r>
              <a:rPr lang="ru-RU" sz="2400" dirty="0" smtClean="0">
                <a:latin typeface="Calibri" pitchFamily="34" charset="0"/>
              </a:rPr>
              <a:t>–маркер на элементе DOM дерева, который говорит </a:t>
            </a:r>
            <a:r>
              <a:rPr lang="ru-RU" sz="2400" dirty="0" err="1" smtClean="0">
                <a:latin typeface="Calibri" pitchFamily="34" charset="0"/>
              </a:rPr>
              <a:t>AngularJS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компиляторуо</a:t>
            </a:r>
            <a:r>
              <a:rPr lang="ru-RU" sz="2400" dirty="0" smtClean="0">
                <a:latin typeface="Calibri" pitchFamily="34" charset="0"/>
              </a:rPr>
              <a:t> том, что к элементу необходимо привязать особое поведение или трансформировать элемент и его дочерние элементы</a:t>
            </a:r>
            <a:r>
              <a:rPr lang="ru-RU" sz="2400" dirty="0" smtClean="0">
                <a:latin typeface="Calibri" pitchFamily="34" charset="0"/>
              </a:rPr>
              <a:t>. </a:t>
            </a:r>
          </a:p>
          <a:p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err="1" smtClean="0">
                <a:latin typeface="Calibri" pitchFamily="34" charset="0"/>
              </a:rPr>
              <a:t>AngularJSпредоставляет</a:t>
            </a:r>
            <a:r>
              <a:rPr lang="ru-RU" sz="2400" dirty="0" smtClean="0">
                <a:latin typeface="Calibri" pitchFamily="34" charset="0"/>
              </a:rPr>
              <a:t> ряд стандартных директив </a:t>
            </a:r>
            <a:r>
              <a:rPr lang="ru-RU" sz="2400" dirty="0" err="1" smtClean="0">
                <a:latin typeface="Calibri" pitchFamily="34" charset="0"/>
              </a:rPr>
              <a:t>ngModel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ru-RU" sz="2400" dirty="0" err="1" smtClean="0">
                <a:latin typeface="Calibri" pitchFamily="34" charset="0"/>
              </a:rPr>
              <a:t>ngBind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ru-RU" sz="2400" dirty="0" err="1" smtClean="0">
                <a:latin typeface="Calibri" pitchFamily="34" charset="0"/>
              </a:rPr>
              <a:t>ngRepeatи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т.д</a:t>
            </a:r>
            <a:r>
              <a:rPr lang="ru-RU" sz="2400" dirty="0" smtClean="0">
                <a:latin typeface="Calibri" pitchFamily="34" charset="0"/>
              </a:rPr>
              <a:t> </a:t>
            </a:r>
          </a:p>
          <a:p>
            <a:endParaRPr lang="ru-RU" sz="2400" dirty="0" smtClean="0">
              <a:latin typeface="Calibri" pitchFamily="34" charset="0"/>
            </a:endParaRPr>
          </a:p>
          <a:p>
            <a:r>
              <a:rPr lang="ru-RU" sz="2400" i="1" dirty="0" smtClean="0">
                <a:latin typeface="Calibri" pitchFamily="34" charset="0"/>
              </a:rPr>
              <a:t>Компиляция в </a:t>
            </a:r>
            <a:r>
              <a:rPr lang="ru-RU" sz="2400" i="1" dirty="0" err="1" smtClean="0">
                <a:latin typeface="Calibri" pitchFamily="34" charset="0"/>
              </a:rPr>
              <a:t>AngularJS</a:t>
            </a:r>
            <a:r>
              <a:rPr lang="ru-RU" sz="2400" i="1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–привязка обработчиков событий (</a:t>
            </a:r>
            <a:r>
              <a:rPr lang="ru-RU" sz="2400" dirty="0" err="1" smtClean="0">
                <a:latin typeface="Calibri" pitchFamily="34" charset="0"/>
              </a:rPr>
              <a:t>event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listeners</a:t>
            </a:r>
            <a:r>
              <a:rPr lang="ru-RU" sz="2400" dirty="0" smtClean="0">
                <a:latin typeface="Calibri" pitchFamily="34" charset="0"/>
              </a:rPr>
              <a:t>) к HTML элементам для того чтобы сделать их интерактивными.</a:t>
            </a:r>
          </a:p>
          <a:p>
            <a:pPr>
              <a:buNone/>
            </a:pPr>
            <a:r>
              <a:rPr lang="ru-RU" sz="2400" dirty="0" smtClean="0">
                <a:latin typeface="Calibri" pitchFamily="34" charset="0"/>
              </a:rPr>
              <a:t>. 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Calibri" pitchFamily="34" charset="0"/>
              </a:rPr>
              <a:t>Создание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пользовательской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директивы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975132" cy="403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Definition Object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635846" cy="297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Calibri" pitchFamily="34" charset="0"/>
              </a:rPr>
              <a:t>Применение</a:t>
            </a:r>
            <a:r>
              <a:rPr lang="uk-UA" dirty="0" smtClean="0">
                <a:latin typeface="Calibri" pitchFamily="34" charset="0"/>
              </a:rPr>
              <a:t> директив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66675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Scope </a:t>
            </a:r>
            <a:r>
              <a:rPr lang="uk-UA" dirty="0" err="1" smtClean="0">
                <a:latin typeface="Calibri" pitchFamily="34" charset="0"/>
              </a:rPr>
              <a:t>директивы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220072" y="1556792"/>
            <a:ext cx="3215680" cy="4176464"/>
          </a:xfrm>
        </p:spPr>
        <p:txBody>
          <a:bodyPr/>
          <a:lstStyle/>
          <a:p>
            <a:r>
              <a:rPr lang="ru-RU" sz="2000" dirty="0" smtClean="0">
                <a:latin typeface="Calibri" pitchFamily="34" charset="0"/>
              </a:rPr>
              <a:t>Каждый раз применяя директиву создается ее экземпляр. </a:t>
            </a:r>
            <a:endParaRPr lang="ru-RU" sz="2000" dirty="0" smtClean="0">
              <a:latin typeface="Calibri" pitchFamily="34" charset="0"/>
            </a:endParaRP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Чтобы директивы обладали одинаковым поведением или имели доступ к одним и тем же данным необходимо разместить их в одном контроллере.</a:t>
            </a:r>
          </a:p>
          <a:p>
            <a:endParaRPr lang="uk-UA" sz="2000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51435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Scope </a:t>
            </a:r>
            <a:r>
              <a:rPr lang="uk-UA" dirty="0" err="1" smtClean="0">
                <a:latin typeface="Calibri" pitchFamily="34" charset="0"/>
              </a:rPr>
              <a:t>директивы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796136" y="2276872"/>
            <a:ext cx="2808312" cy="3240360"/>
          </a:xfrm>
        </p:spPr>
        <p:txBody>
          <a:bodyPr/>
          <a:lstStyle/>
          <a:p>
            <a:r>
              <a:rPr lang="ru-RU" sz="2000" dirty="0" smtClean="0">
                <a:latin typeface="Calibri" pitchFamily="34" charset="0"/>
              </a:rPr>
              <a:t>Для того чтобы каждая директива имела свой </a:t>
            </a:r>
            <a:r>
              <a:rPr lang="ru-RU" sz="2000" dirty="0" err="1" smtClean="0">
                <a:latin typeface="Calibri" pitchFamily="34" charset="0"/>
              </a:rPr>
              <a:t>scope</a:t>
            </a:r>
            <a:r>
              <a:rPr lang="ru-RU" sz="2000" dirty="0" smtClean="0">
                <a:latin typeface="Calibri" pitchFamily="34" charset="0"/>
              </a:rPr>
              <a:t> при создании директивы в </a:t>
            </a:r>
            <a:r>
              <a:rPr lang="ru-RU" sz="2000" dirty="0" err="1" smtClean="0">
                <a:latin typeface="Calibri" pitchFamily="34" charset="0"/>
              </a:rPr>
              <a:t>Directive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Definition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object</a:t>
            </a:r>
            <a:r>
              <a:rPr lang="ru-RU" sz="2000" dirty="0" smtClean="0">
                <a:latin typeface="Calibri" pitchFamily="34" charset="0"/>
              </a:rPr>
              <a:t> установите </a:t>
            </a:r>
            <a:r>
              <a:rPr lang="ru-RU" sz="2000" b="1" dirty="0" err="1" smtClean="0">
                <a:latin typeface="Calibri" pitchFamily="34" charset="0"/>
              </a:rPr>
              <a:t>scope</a:t>
            </a:r>
            <a:r>
              <a:rPr lang="ru-RU" sz="2000" b="1" dirty="0" smtClean="0">
                <a:latin typeface="Calibri" pitchFamily="34" charset="0"/>
              </a:rPr>
              <a:t>: </a:t>
            </a:r>
            <a:r>
              <a:rPr lang="ru-RU" sz="2000" b="1" dirty="0" err="1" smtClean="0">
                <a:latin typeface="Calibri" pitchFamily="34" charset="0"/>
              </a:rPr>
              <a:t>true</a:t>
            </a:r>
            <a:endParaRPr lang="uk-UA" sz="20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257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</TotalTime>
  <Words>127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Angular JS</vt:lpstr>
      <vt:lpstr>Директива</vt:lpstr>
      <vt:lpstr>Создание пользовательской директивы</vt:lpstr>
      <vt:lpstr>Directive Definition Object</vt:lpstr>
      <vt:lpstr>Применение директив</vt:lpstr>
      <vt:lpstr>Scope директивы</vt:lpstr>
      <vt:lpstr>Scope директивы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Boss</cp:lastModifiedBy>
  <cp:revision>1</cp:revision>
  <dcterms:created xsi:type="dcterms:W3CDTF">2016-06-27T11:12:48Z</dcterms:created>
  <dcterms:modified xsi:type="dcterms:W3CDTF">2016-06-27T11:22:26Z</dcterms:modified>
</cp:coreProperties>
</file>