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</a:rPr>
              <a:t>Директивы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Require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67544" y="1124744"/>
            <a:ext cx="8136904" cy="2946400"/>
          </a:xfrm>
        </p:spPr>
        <p:txBody>
          <a:bodyPr/>
          <a:lstStyle/>
          <a:p>
            <a:r>
              <a:rPr lang="ru-RU" sz="2000" dirty="0" smtClean="0">
                <a:latin typeface="Calibri" pitchFamily="34" charset="0"/>
              </a:rPr>
              <a:t>Свойство </a:t>
            </a:r>
            <a:r>
              <a:rPr lang="en-US" sz="2000" b="1" dirty="0" smtClean="0">
                <a:latin typeface="Calibri" pitchFamily="34" charset="0"/>
              </a:rPr>
              <a:t>require</a:t>
            </a:r>
            <a:r>
              <a:rPr lang="en-US" sz="2000" dirty="0" smtClean="0">
                <a:latin typeface="Calibri" pitchFamily="34" charset="0"/>
              </a:rPr>
              <a:t> Directive Definition Object </a:t>
            </a:r>
            <a:r>
              <a:rPr lang="ru-RU" sz="2000" dirty="0" smtClean="0">
                <a:latin typeface="Calibri" pitchFamily="34" charset="0"/>
              </a:rPr>
              <a:t>предоставляет возможность использования одного контроллера для разных директив</a:t>
            </a:r>
            <a:endParaRPr lang="en-US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Другая </a:t>
            </a:r>
            <a:r>
              <a:rPr lang="ru-RU" sz="2000" dirty="0" smtClean="0">
                <a:latin typeface="Calibri" pitchFamily="34" charset="0"/>
              </a:rPr>
              <a:t>директива и инжектируется в </a:t>
            </a:r>
            <a:r>
              <a:rPr lang="ru-RU" sz="2000" dirty="0" err="1" smtClean="0">
                <a:latin typeface="Calibri" pitchFamily="34" charset="0"/>
              </a:rPr>
              <a:t>контроллер,как</a:t>
            </a:r>
            <a:r>
              <a:rPr lang="ru-RU" sz="2000" dirty="0" smtClean="0">
                <a:latin typeface="Calibri" pitchFamily="34" charset="0"/>
              </a:rPr>
              <a:t> четвертый аргумент в связывающую функцию. </a:t>
            </a:r>
            <a:endParaRPr lang="en-US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Если </a:t>
            </a:r>
            <a:r>
              <a:rPr lang="ru-RU" sz="2000" dirty="0" smtClean="0">
                <a:latin typeface="Calibri" pitchFamily="34" charset="0"/>
              </a:rPr>
              <a:t>директива не будет найдена или у директивы не будет контроллера, возникнет </a:t>
            </a:r>
            <a:r>
              <a:rPr lang="ru-RU" sz="2000" err="1" smtClean="0">
                <a:latin typeface="Calibri" pitchFamily="34" charset="0"/>
              </a:rPr>
              <a:t>ошибка</a:t>
            </a:r>
            <a:r>
              <a:rPr lang="ru-RU" sz="2000" smtClean="0">
                <a:latin typeface="Calibri" pitchFamily="34" charset="0"/>
              </a:rPr>
              <a:t>. Имена </a:t>
            </a:r>
            <a:r>
              <a:rPr lang="ru-RU" sz="2000" dirty="0" smtClean="0">
                <a:latin typeface="Calibri" pitchFamily="34" charset="0"/>
              </a:rPr>
              <a:t>могут быть со следующими приставками</a:t>
            </a:r>
            <a:r>
              <a:rPr lang="ru-RU" sz="2000" dirty="0" smtClean="0">
                <a:latin typeface="Calibri" pitchFamily="34" charset="0"/>
              </a:rPr>
              <a:t>: 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</a:rPr>
              <a:t>(без приставки) – Контроллер базируется на текущем элементе.</a:t>
            </a:r>
          </a:p>
          <a:p>
            <a:pPr lvl="1"/>
            <a:r>
              <a:rPr lang="ru-RU" sz="2000" dirty="0" smtClean="0">
                <a:latin typeface="Calibri" pitchFamily="34" charset="0"/>
              </a:rPr>
              <a:t>? - Попытка найти нужный контроллер, или возвращаем </a:t>
            </a:r>
            <a:r>
              <a:rPr lang="ru-RU" sz="2000" dirty="0" err="1" smtClean="0">
                <a:latin typeface="Calibri" pitchFamily="34" charset="0"/>
              </a:rPr>
              <a:t>null</a:t>
            </a:r>
            <a:r>
              <a:rPr lang="ru-RU" sz="2000" dirty="0" smtClean="0">
                <a:latin typeface="Calibri" pitchFamily="34" charset="0"/>
              </a:rPr>
              <a:t>.</a:t>
            </a:r>
          </a:p>
          <a:p>
            <a:pPr lvl="1"/>
            <a:r>
              <a:rPr lang="ru-RU" sz="2000" dirty="0" smtClean="0">
                <a:latin typeface="Calibri" pitchFamily="34" charset="0"/>
              </a:rPr>
              <a:t>^ - Ищем нужный контроллер в родительских элементах.</a:t>
            </a:r>
          </a:p>
          <a:p>
            <a:pPr lvl="1"/>
            <a:r>
              <a:rPr lang="ru-RU" sz="2000" dirty="0" smtClean="0">
                <a:latin typeface="Calibri" pitchFamily="34" charset="0"/>
              </a:rPr>
              <a:t>?^ - Попытка поиска требуемого контроллера в родительских элементах, или возвращаем </a:t>
            </a:r>
            <a:r>
              <a:rPr lang="ru-RU" sz="2000" dirty="0" err="1" smtClean="0">
                <a:latin typeface="Calibri" pitchFamily="34" charset="0"/>
              </a:rPr>
              <a:t>null</a:t>
            </a:r>
            <a:r>
              <a:rPr lang="ru-RU" sz="2000" dirty="0" smtClean="0">
                <a:latin typeface="Calibri" pitchFamily="34" charset="0"/>
              </a:rPr>
              <a:t>.</a:t>
            </a:r>
          </a:p>
          <a:p>
            <a:endParaRPr lang="uk-UA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Приоритет директив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55576" y="1412776"/>
            <a:ext cx="7848872" cy="2946400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Если для одного DOM объекта определено несколько директив, то иногда необходимо указать порядок их применения</a:t>
            </a:r>
            <a:r>
              <a:rPr lang="ru-RU" sz="2400" dirty="0" smtClean="0">
                <a:latin typeface="Calibri" pitchFamily="34" charset="0"/>
              </a:rPr>
              <a:t>.</a:t>
            </a:r>
          </a:p>
          <a:p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Указание </a:t>
            </a:r>
            <a:r>
              <a:rPr lang="ru-RU" sz="2400" dirty="0" err="1" smtClean="0">
                <a:latin typeface="Calibri" pitchFamily="34" charset="0"/>
              </a:rPr>
              <a:t>Priority</a:t>
            </a:r>
            <a:r>
              <a:rPr lang="ru-RU" sz="2400" dirty="0" smtClean="0">
                <a:latin typeface="Calibri" pitchFamily="34" charset="0"/>
              </a:rPr>
              <a:t> используется для сортировки директив прежде чем, их вызовут функции компиляции</a:t>
            </a:r>
            <a:r>
              <a:rPr lang="ru-RU" sz="2400" dirty="0" smtClean="0">
                <a:latin typeface="Calibri" pitchFamily="34" charset="0"/>
              </a:rPr>
              <a:t>.</a:t>
            </a:r>
          </a:p>
          <a:p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Priority</a:t>
            </a:r>
            <a:r>
              <a:rPr lang="ru-RU" sz="2400" dirty="0" smtClean="0">
                <a:latin typeface="Calibri" pitchFamily="34" charset="0"/>
              </a:rPr>
              <a:t> инициализируется числом. Директивы с большим номером компилируются в первую очередь. Порядок директив с одинаковыми значениями </a:t>
            </a:r>
            <a:r>
              <a:rPr lang="ru-RU" sz="2400" dirty="0" err="1" smtClean="0">
                <a:latin typeface="Calibri" pitchFamily="34" charset="0"/>
              </a:rPr>
              <a:t>Priority</a:t>
            </a:r>
            <a:r>
              <a:rPr lang="ru-RU" sz="2400" dirty="0" smtClean="0">
                <a:latin typeface="Calibri" pitchFamily="34" charset="0"/>
              </a:rPr>
              <a:t> не определен. Значение по умолчанию ноль.</a:t>
            </a: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51520" y="1340768"/>
            <a:ext cx="7920880" cy="3612232"/>
          </a:xfrm>
        </p:spPr>
        <p:txBody>
          <a:bodyPr/>
          <a:lstStyle/>
          <a:p>
            <a:pPr fontAlgn="base"/>
            <a:r>
              <a:rPr lang="ru-RU" sz="2000" dirty="0" smtClean="0">
                <a:latin typeface="Calibri" pitchFamily="34" charset="0"/>
              </a:rPr>
              <a:t>Когда директива выполняется для конкретного DOM элемента, ее работа состоит из 3-х </a:t>
            </a:r>
            <a:r>
              <a:rPr lang="ru-RU" sz="2000" dirty="0" smtClean="0">
                <a:latin typeface="Calibri" pitchFamily="34" charset="0"/>
              </a:rPr>
              <a:t>фаз:</a:t>
            </a:r>
            <a:endParaRPr lang="ru-RU" sz="2000" dirty="0" smtClean="0">
              <a:latin typeface="Calibri" pitchFamily="34" charset="0"/>
            </a:endParaRPr>
          </a:p>
          <a:p>
            <a:pPr fontAlgn="base"/>
            <a:endParaRPr lang="ru-RU" sz="2000" b="1" dirty="0" smtClean="0">
              <a:latin typeface="Calibri" pitchFamily="34" charset="0"/>
            </a:endParaRPr>
          </a:p>
          <a:p>
            <a:pPr fontAlgn="base"/>
            <a:r>
              <a:rPr lang="ru-RU" sz="2000" b="1" dirty="0" err="1" smtClean="0">
                <a:latin typeface="Calibri" pitchFamily="34" charset="0"/>
              </a:rPr>
              <a:t>compile</a:t>
            </a:r>
            <a:r>
              <a:rPr lang="ru-RU" sz="2000" dirty="0" smtClean="0">
                <a:latin typeface="Calibri" pitchFamily="34" charset="0"/>
              </a:rPr>
              <a:t>: фаза, во время которой можно производить трансформацию </a:t>
            </a:r>
            <a:r>
              <a:rPr lang="ru-RU" sz="2000" b="1" dirty="0" smtClean="0">
                <a:latin typeface="Calibri" pitchFamily="34" charset="0"/>
              </a:rPr>
              <a:t>шаблонной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DOM-структуры </a:t>
            </a:r>
            <a:r>
              <a:rPr lang="ru-RU" sz="2000" dirty="0" smtClean="0">
                <a:latin typeface="Calibri" pitchFamily="34" charset="0"/>
              </a:rPr>
              <a:t>элемента, к которому применяется директива. </a:t>
            </a:r>
          </a:p>
          <a:p>
            <a:pPr fontAlgn="base"/>
            <a:r>
              <a:rPr lang="ru-RU" sz="2000" b="1" dirty="0" err="1" smtClean="0">
                <a:latin typeface="Calibri" pitchFamily="34" charset="0"/>
              </a:rPr>
              <a:t>preLink</a:t>
            </a:r>
            <a:r>
              <a:rPr lang="ru-RU" sz="2000" dirty="0" smtClean="0">
                <a:latin typeface="Calibri" pitchFamily="34" charset="0"/>
              </a:rPr>
              <a:t>: фаза, выполняемая перед связыванием всех дочерних элементов. Здесь не рекомендуется проводить какие-либо трансформации DOM;</a:t>
            </a:r>
          </a:p>
          <a:p>
            <a:pPr fontAlgn="base"/>
            <a:r>
              <a:rPr lang="ru-RU" sz="2000" b="1" dirty="0" err="1" smtClean="0">
                <a:latin typeface="Calibri" pitchFamily="34" charset="0"/>
              </a:rPr>
              <a:t>postLink</a:t>
            </a:r>
            <a:r>
              <a:rPr lang="ru-RU" sz="2000" dirty="0" smtClean="0">
                <a:latin typeface="Calibri" pitchFamily="34" charset="0"/>
              </a:rPr>
              <a:t>: фаза, выполняемая после связывания всех дочерних элементов. Наиболее часто используемая фаза. Здесь рекомендуется выполнять все необходимые DOM трансформации, навешивать обработчики событий и т.п.</a:t>
            </a:r>
          </a:p>
          <a:p>
            <a:endParaRPr lang="uk-UA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Transclusion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39552" y="1844824"/>
            <a:ext cx="7632848" cy="316835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Управляется свойством </a:t>
            </a:r>
            <a:r>
              <a:rPr lang="en-US" sz="2400" dirty="0" err="1" smtClean="0">
                <a:latin typeface="Calibri" pitchFamily="34" charset="0"/>
              </a:rPr>
              <a:t>transclude</a:t>
            </a:r>
            <a:r>
              <a:rPr lang="en-US" sz="2400" dirty="0" smtClean="0">
                <a:latin typeface="Calibri" pitchFamily="34" charset="0"/>
              </a:rPr>
              <a:t> Directive Definition Object </a:t>
            </a:r>
          </a:p>
          <a:p>
            <a:r>
              <a:rPr lang="ru-RU" sz="2400" dirty="0" smtClean="0">
                <a:latin typeface="Calibri" pitchFamily="34" charset="0"/>
              </a:rPr>
              <a:t>компилирует </a:t>
            </a:r>
            <a:r>
              <a:rPr lang="ru-RU" sz="2400" dirty="0" smtClean="0">
                <a:latin typeface="Calibri" pitchFamily="34" charset="0"/>
              </a:rPr>
              <a:t>содержимое элемента, и результат делает доступным директиве. Обычно используется с встроенной директивой </a:t>
            </a:r>
            <a:r>
              <a:rPr lang="ru-RU" sz="2400" dirty="0" err="1" smtClean="0">
                <a:latin typeface="Calibri" pitchFamily="34" charset="0"/>
              </a:rPr>
              <a:t>ngTransclude</a:t>
            </a:r>
            <a:r>
              <a:rPr lang="ru-RU" sz="2400" dirty="0" smtClean="0">
                <a:latin typeface="Calibri" pitchFamily="34" charset="0"/>
              </a:rPr>
              <a:t>. </a:t>
            </a:r>
            <a:endParaRPr lang="en-US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Преимущество </a:t>
            </a:r>
            <a:r>
              <a:rPr lang="ru-RU" sz="2400" dirty="0" err="1" smtClean="0">
                <a:latin typeface="Calibri" pitchFamily="34" charset="0"/>
              </a:rPr>
              <a:t>трансклюзии</a:t>
            </a:r>
            <a:r>
              <a:rPr lang="ru-RU" sz="2400" dirty="0" smtClean="0">
                <a:latin typeface="Calibri" pitchFamily="34" charset="0"/>
              </a:rPr>
              <a:t> заключается, в том, что связующая функция получает </a:t>
            </a:r>
            <a:r>
              <a:rPr lang="ru-RU" sz="2400" dirty="0" err="1" smtClean="0">
                <a:latin typeface="Calibri" pitchFamily="34" charset="0"/>
              </a:rPr>
              <a:t>трансклюзивную</a:t>
            </a:r>
            <a:r>
              <a:rPr lang="ru-RU" sz="2400" dirty="0" smtClean="0">
                <a:latin typeface="Calibri" pitchFamily="34" charset="0"/>
              </a:rPr>
              <a:t> функцию, которая уже предварительно связана с нужной областью видимости. </a:t>
            </a: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19</TotalTime>
  <Words>235</Words>
  <Application>Microsoft Office PowerPoint</Application>
  <PresentationFormat>Экран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Angular JS</vt:lpstr>
      <vt:lpstr>Require</vt:lpstr>
      <vt:lpstr>Приоритет директив</vt:lpstr>
      <vt:lpstr>Compile</vt:lpstr>
      <vt:lpstr>Transclusion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Boss</cp:lastModifiedBy>
  <cp:revision>2</cp:revision>
  <dcterms:created xsi:type="dcterms:W3CDTF">2016-06-27T11:22:31Z</dcterms:created>
  <dcterms:modified xsi:type="dcterms:W3CDTF">2016-06-27T11:42:02Z</dcterms:modified>
</cp:coreProperties>
</file>