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9" r:id="rId3"/>
    <p:sldId id="262" r:id="rId4"/>
    <p:sldId id="260" r:id="rId5"/>
    <p:sldId id="263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7564BC"/>
                </a:solidFill>
                <a:latin typeface="Calibri Light" panose="020F0302020204030204" pitchFamily="34" charset="0"/>
              </a:rPr>
              <a:t>Webpack</a:t>
            </a:r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, </a:t>
            </a:r>
            <a:r>
              <a:rPr lang="en-US" sz="4400" dirty="0" err="1">
                <a:solidFill>
                  <a:srgbClr val="7564BC"/>
                </a:solidFill>
                <a:latin typeface="Calibri Light" panose="020F0302020204030204" pitchFamily="34" charset="0"/>
              </a:rPr>
              <a:t>Browserify</a:t>
            </a:r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, </a:t>
            </a:r>
            <a:r>
              <a:rPr lang="en-US" sz="4400" dirty="0" err="1">
                <a:solidFill>
                  <a:srgbClr val="7564BC"/>
                </a:solidFill>
                <a:latin typeface="Calibri Light" panose="020F0302020204030204" pitchFamily="34" charset="0"/>
              </a:rPr>
              <a:t>npm</a:t>
            </a:r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 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484784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uk-UA" dirty="0"/>
          </a:p>
        </p:txBody>
      </p:sp>
      <p:pic>
        <p:nvPicPr>
          <p:cNvPr id="8194" name="Picture 2" descr="http://nipstr.com/img/n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2168317" cy="8439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987824" y="134076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npm</a:t>
            </a:r>
            <a:r>
              <a:rPr lang="en-US" dirty="0">
                <a:latin typeface="Calibri" pitchFamily="34" charset="0"/>
              </a:rPr>
              <a:t>(Node Package Manager) - </a:t>
            </a:r>
            <a:r>
              <a:rPr lang="ru-RU" dirty="0">
                <a:latin typeface="Calibri" pitchFamily="34" charset="0"/>
              </a:rPr>
              <a:t> это пакетный менеджер созданный для </a:t>
            </a:r>
            <a:r>
              <a:rPr lang="ru-RU" dirty="0" err="1">
                <a:latin typeface="Calibri" pitchFamily="34" charset="0"/>
              </a:rPr>
              <a:t>NodeJs</a:t>
            </a:r>
            <a:r>
              <a:rPr lang="ru-RU" dirty="0">
                <a:latin typeface="Calibri" pitchFamily="34" charset="0"/>
              </a:rPr>
              <a:t>, который позволяет управлять модулями и зависимостями при создании приложений.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Для управлением зависимостями в проекте, его версией, описанием и </a:t>
            </a:r>
            <a:r>
              <a:rPr lang="ru-RU" dirty="0" err="1">
                <a:latin typeface="Calibri" pitchFamily="34" charset="0"/>
              </a:rPr>
              <a:t>т.п</a:t>
            </a:r>
            <a:r>
              <a:rPr lang="ru-RU" dirty="0">
                <a:latin typeface="Calibri" pitchFamily="34" charset="0"/>
              </a:rPr>
              <a:t> в корне проекта должен находится файл </a:t>
            </a:r>
            <a:r>
              <a:rPr lang="ru-RU" b="1" dirty="0" err="1">
                <a:latin typeface="Calibri" pitchFamily="34" charset="0"/>
              </a:rPr>
              <a:t>package.json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котором это все и будет описано. 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Кроме общей информации о приложении, в файле </a:t>
            </a:r>
            <a:r>
              <a:rPr lang="en-US" dirty="0" err="1">
                <a:latin typeface="Calibri" pitchFamily="34" charset="0"/>
              </a:rPr>
              <a:t>package.json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имеются два поля</a:t>
            </a:r>
            <a:r>
              <a:rPr lang="en-US" dirty="0">
                <a:latin typeface="Calibri" pitchFamily="34" charset="0"/>
              </a:rPr>
              <a:t>, </a:t>
            </a:r>
            <a:r>
              <a:rPr lang="ru-RU" dirty="0">
                <a:latin typeface="Calibri" pitchFamily="34" charset="0"/>
              </a:rPr>
              <a:t>которые позволяют управлять зависимостями в приложении</a:t>
            </a:r>
            <a:r>
              <a:rPr lang="en-US" dirty="0">
                <a:latin typeface="Calibri" pitchFamily="34" charset="0"/>
              </a:rPr>
              <a:t>:</a:t>
            </a:r>
            <a:endParaRPr lang="ru-RU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dependencies</a:t>
            </a:r>
            <a:r>
              <a:rPr lang="ru-RU" dirty="0">
                <a:latin typeface="Calibri" pitchFamily="34" charset="0"/>
              </a:rPr>
              <a:t> – зависимости для </a:t>
            </a:r>
            <a:r>
              <a:rPr lang="ru-RU" dirty="0" err="1">
                <a:latin typeface="Calibri" pitchFamily="34" charset="0"/>
              </a:rPr>
              <a:t>production</a:t>
            </a:r>
            <a:r>
              <a:rPr lang="ru-RU" dirty="0">
                <a:latin typeface="Calibri" pitchFamily="34" charset="0"/>
              </a:rPr>
              <a:t> среды (если будут присутствовать уже установленные в директории </a:t>
            </a:r>
            <a:r>
              <a:rPr lang="ru-RU" dirty="0" err="1">
                <a:latin typeface="Calibri" pitchFamily="34" charset="0"/>
              </a:rPr>
              <a:t>node_modules</a:t>
            </a:r>
            <a:r>
              <a:rPr lang="ru-RU" dirty="0">
                <a:latin typeface="Calibri" pitchFamily="34" charset="0"/>
              </a:rPr>
              <a:t> модули, то они автоматически перечисляться тут)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d</a:t>
            </a:r>
            <a:r>
              <a:rPr lang="ru-RU" b="1" dirty="0" err="1">
                <a:latin typeface="Calibri" pitchFamily="34" charset="0"/>
              </a:rPr>
              <a:t>evDependencies</a:t>
            </a:r>
            <a:r>
              <a:rPr lang="ru-RU" dirty="0">
                <a:latin typeface="Calibri" pitchFamily="34" charset="0"/>
              </a:rPr>
              <a:t> – зависимости для </a:t>
            </a:r>
            <a:r>
              <a:rPr lang="ru-RU" dirty="0" err="1">
                <a:latin typeface="Calibri" pitchFamily="34" charset="0"/>
              </a:rPr>
              <a:t>developer</a:t>
            </a:r>
            <a:r>
              <a:rPr lang="ru-RU" dirty="0">
                <a:latin typeface="Calibri" pitchFamily="34" charset="0"/>
              </a:rPr>
              <a:t> среды</a:t>
            </a:r>
            <a:r>
              <a:rPr lang="en-US" dirty="0">
                <a:latin typeface="Calibri" pitchFamily="34" charset="0"/>
              </a:rPr>
              <a:t> </a:t>
            </a:r>
            <a:endParaRPr lang="ru-RU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Сборщики модулей </a:t>
            </a:r>
            <a:r>
              <a:rPr lang="en-US" dirty="0"/>
              <a:t>JavaScript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Системы организации модулей в </a:t>
            </a:r>
            <a:r>
              <a:rPr lang="en-US" dirty="0">
                <a:latin typeface="Calibri" pitchFamily="34" charset="0"/>
              </a:rPr>
              <a:t>JS: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AMD</a:t>
            </a:r>
            <a:r>
              <a:rPr lang="ru-RU" dirty="0">
                <a:latin typeface="Calibri" pitchFamily="34" charset="0"/>
              </a:rPr>
              <a:t> – одна из самых древних систем организации модулей, требует лишь наличия клиентской библиотеки, к примеру, </a:t>
            </a:r>
            <a:r>
              <a:rPr lang="ru-RU" dirty="0" err="1">
                <a:latin typeface="Calibri" pitchFamily="34" charset="0"/>
                <a:hlinkClick r:id="rId2"/>
              </a:rPr>
              <a:t>require.js</a:t>
            </a:r>
            <a:r>
              <a:rPr lang="ru-RU" dirty="0">
                <a:latin typeface="Calibri" pitchFamily="34" charset="0"/>
              </a:rPr>
              <a:t>, но поддерживается и серверными средствами.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CommonJS</a:t>
            </a:r>
            <a:r>
              <a:rPr lang="ru-RU" dirty="0">
                <a:latin typeface="Calibri" pitchFamily="34" charset="0"/>
              </a:rPr>
              <a:t> – система модулей, встроенная в сервер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. Требует поддержки на клиентской и серверной стороне.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UMD </a:t>
            </a:r>
            <a:r>
              <a:rPr lang="ru-RU" dirty="0">
                <a:latin typeface="Calibri" pitchFamily="34" charset="0"/>
              </a:rPr>
              <a:t>– система модулей, которая предложена в качестве универсальной. UMD-модули будут работать и в системе AMD и в </a:t>
            </a:r>
            <a:r>
              <a:rPr lang="ru-RU" dirty="0" err="1">
                <a:latin typeface="Calibri" pitchFamily="34" charset="0"/>
              </a:rPr>
              <a:t>CommonJS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ES6-</a:t>
            </a:r>
            <a:r>
              <a:rPr lang="ru-RU" b="1" dirty="0">
                <a:latin typeface="Calibri" pitchFamily="34" charset="0"/>
              </a:rPr>
              <a:t>модули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79715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Сборщик модулей – утилита, позволяющая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генерировать статические файлы из модулей с зависимостями. Упрощает работу с системами организации модулей. </a:t>
            </a: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uk-U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6" y="1340768"/>
            <a:ext cx="8856984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51920" y="5589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(сборщик модулей</a:t>
            </a:r>
            <a:r>
              <a:rPr lang="ru-RU" dirty="0"/>
              <a:t>)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Пример конфигурационного файла </a:t>
            </a:r>
            <a:r>
              <a:rPr lang="en-US" sz="2000" dirty="0" err="1">
                <a:latin typeface="Calibri" pitchFamily="34" charset="0"/>
              </a:rPr>
              <a:t>webpack.config.js</a:t>
            </a:r>
            <a:r>
              <a:rPr lang="en-US" sz="2000" dirty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60848"/>
            <a:ext cx="684076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</a:rPr>
              <a:t> context: __</a:t>
            </a:r>
            <a:r>
              <a:rPr lang="en-US" dirty="0" err="1">
                <a:latin typeface="Calibri" panose="020F0502020204030204" pitchFamily="34" charset="0"/>
              </a:rPr>
              <a:t>dirname</a:t>
            </a:r>
            <a:r>
              <a:rPr lang="en-US" dirty="0">
                <a:latin typeface="Calibri" panose="020F0502020204030204" pitchFamily="34" charset="0"/>
              </a:rPr>
              <a:t> + "/app", </a:t>
            </a:r>
          </a:p>
          <a:p>
            <a:r>
              <a:rPr lang="en-US" dirty="0">
                <a:latin typeface="Calibri" panose="020F0502020204030204" pitchFamily="34" charset="0"/>
              </a:rPr>
              <a:t> entry: "./entry", </a:t>
            </a:r>
          </a:p>
          <a:p>
            <a:r>
              <a:rPr lang="en-US" dirty="0">
                <a:latin typeface="Calibri" panose="020F0502020204030204" pitchFamily="34" charset="0"/>
              </a:rPr>
              <a:t> output: { </a:t>
            </a:r>
          </a:p>
          <a:p>
            <a:r>
              <a:rPr lang="en-US" dirty="0">
                <a:latin typeface="Calibri" panose="020F0502020204030204" pitchFamily="34" charset="0"/>
              </a:rPr>
              <a:t>      path: __</a:t>
            </a:r>
            <a:r>
              <a:rPr lang="en-US" dirty="0" err="1">
                <a:latin typeface="Calibri" panose="020F0502020204030204" pitchFamily="34" charset="0"/>
              </a:rPr>
              <a:t>dirname</a:t>
            </a:r>
            <a:r>
              <a:rPr lang="en-US" dirty="0">
                <a:latin typeface="Calibri" panose="020F0502020204030204" pitchFamily="34" charset="0"/>
              </a:rPr>
              <a:t> + "/dist", </a:t>
            </a:r>
          </a:p>
          <a:p>
            <a:r>
              <a:rPr lang="en-US" dirty="0">
                <a:latin typeface="Calibri" panose="020F0502020204030204" pitchFamily="34" charset="0"/>
              </a:rPr>
              <a:t>      filename: "bundle.js" </a:t>
            </a:r>
          </a:p>
          <a:p>
            <a:r>
              <a:rPr lang="en-US" dirty="0">
                <a:latin typeface="Calibri" panose="020F0502020204030204" pitchFamily="34" charset="0"/>
              </a:rPr>
              <a:t>     }, </a:t>
            </a:r>
          </a:p>
          <a:p>
            <a:r>
              <a:rPr lang="en-US" dirty="0">
                <a:latin typeface="Calibri" panose="020F0502020204030204" pitchFamily="34" charset="0"/>
              </a:rPr>
              <a:t>module: {</a:t>
            </a:r>
          </a:p>
          <a:p>
            <a:r>
              <a:rPr lang="en-US" dirty="0">
                <a:latin typeface="Calibri" panose="020F0502020204030204" pitchFamily="34" charset="0"/>
              </a:rPr>
              <a:t>          loaders: [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    {loader: “babel-loader" }</a:t>
            </a:r>
          </a:p>
          <a:p>
            <a:r>
              <a:rPr lang="en-US" dirty="0">
                <a:latin typeface="Calibri" panose="020F0502020204030204" pitchFamily="34" charset="0"/>
              </a:rPr>
              <a:t>         ]</a:t>
            </a:r>
          </a:p>
          <a:p>
            <a:r>
              <a:rPr lang="en-US" dirty="0">
                <a:latin typeface="Calibri" panose="020F0502020204030204" pitchFamily="34" charset="0"/>
              </a:rPr>
              <a:t>     } 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Browserify</a:t>
            </a:r>
            <a:endParaRPr lang="uk-UA" dirty="0"/>
          </a:p>
        </p:txBody>
      </p:sp>
      <p:pic>
        <p:nvPicPr>
          <p:cNvPr id="6146" name="Picture 2" descr="http://substack.net/images/browserify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052736"/>
            <a:ext cx="1800198" cy="80089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9592" y="2276872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alibri" pitchFamily="34" charset="0"/>
              </a:rPr>
              <a:t>Browserify</a:t>
            </a:r>
            <a:r>
              <a:rPr lang="ru-RU" dirty="0">
                <a:latin typeface="Calibri" pitchFamily="34" charset="0"/>
              </a:rPr>
              <a:t> стремится провести экосистему </a:t>
            </a:r>
            <a:r>
              <a:rPr lang="ru-RU" dirty="0" err="1">
                <a:latin typeface="Calibri" pitchFamily="34" charset="0"/>
              </a:rPr>
              <a:t>Node</a:t>
            </a:r>
            <a:r>
              <a:rPr lang="ru-RU" dirty="0">
                <a:latin typeface="Calibri" pitchFamily="34" charset="0"/>
              </a:rPr>
              <a:t> в браузер. Он поддерживает только синтаксис </a:t>
            </a:r>
            <a:r>
              <a:rPr lang="ru-RU" dirty="0" err="1">
                <a:latin typeface="Calibri" pitchFamily="34" charset="0"/>
              </a:rPr>
              <a:t>CommonJS</a:t>
            </a:r>
            <a:r>
              <a:rPr lang="ru-RU" dirty="0">
                <a:latin typeface="Calibri" pitchFamily="34" charset="0"/>
              </a:rPr>
              <a:t>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 и предоставляет </a:t>
            </a:r>
            <a:r>
              <a:rPr lang="ru-RU" dirty="0" err="1">
                <a:latin typeface="Calibri" pitchFamily="34" charset="0"/>
              </a:rPr>
              <a:t>браузерные</a:t>
            </a:r>
            <a:r>
              <a:rPr lang="ru-RU" dirty="0">
                <a:latin typeface="Calibri" pitchFamily="34" charset="0"/>
              </a:rPr>
              <a:t> </a:t>
            </a:r>
            <a:r>
              <a:rPr lang="ru-RU" dirty="0" err="1">
                <a:latin typeface="Calibri" pitchFamily="34" charset="0"/>
              </a:rPr>
              <a:t>шимы</a:t>
            </a:r>
            <a:r>
              <a:rPr lang="ru-RU" dirty="0">
                <a:latin typeface="Calibri" pitchFamily="34" charset="0"/>
              </a:rPr>
              <a:t> для большей части функциональности ядра </a:t>
            </a:r>
            <a:r>
              <a:rPr lang="ru-RU" dirty="0" err="1">
                <a:latin typeface="Calibri" pitchFamily="34" charset="0"/>
              </a:rPr>
              <a:t>Node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 err="1">
                <a:latin typeface="Calibri" pitchFamily="34" charset="0"/>
              </a:rPr>
              <a:t>Browserify</a:t>
            </a:r>
            <a:r>
              <a:rPr lang="ru-RU" dirty="0">
                <a:latin typeface="Calibri" pitchFamily="34" charset="0"/>
              </a:rPr>
              <a:t> также может трансформировать код.</a:t>
            </a:r>
          </a:p>
          <a:p>
            <a:r>
              <a:rPr lang="ru-RU" dirty="0">
                <a:latin typeface="Calibri" pitchFamily="34" charset="0"/>
              </a:rPr>
              <a:t>“Трансформировать” может означать многое. Это может быть компиляция </a:t>
            </a:r>
            <a:r>
              <a:rPr lang="ru-RU" dirty="0" err="1">
                <a:latin typeface="Calibri" pitchFamily="34" charset="0"/>
              </a:rPr>
              <a:t>Coffeescript</a:t>
            </a:r>
            <a:r>
              <a:rPr lang="ru-RU" dirty="0">
                <a:latin typeface="Calibri" pitchFamily="34" charset="0"/>
              </a:rPr>
              <a:t> в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, </a:t>
            </a:r>
            <a:r>
              <a:rPr lang="ru-RU" dirty="0" err="1">
                <a:latin typeface="Calibri" pitchFamily="34" charset="0"/>
              </a:rPr>
              <a:t>транспиляция</a:t>
            </a:r>
            <a:r>
              <a:rPr lang="ru-RU" dirty="0">
                <a:latin typeface="Calibri" pitchFamily="34" charset="0"/>
              </a:rPr>
              <a:t> ES2015 в ванильный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62</TotalTime>
  <Words>154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React JS</vt:lpstr>
      <vt:lpstr>npm</vt:lpstr>
      <vt:lpstr>Сборщики модулей JavaScript</vt:lpstr>
      <vt:lpstr>Webpack</vt:lpstr>
      <vt:lpstr>Webpack</vt:lpstr>
      <vt:lpstr>Browserify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22</cp:revision>
  <dcterms:created xsi:type="dcterms:W3CDTF">2016-07-17T20:24:14Z</dcterms:created>
  <dcterms:modified xsi:type="dcterms:W3CDTF">2016-09-12T18:46:01Z</dcterms:modified>
</cp:coreProperties>
</file>