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62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Histor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React JS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340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anose="020F0502020204030204" pitchFamily="34" charset="0"/>
              </a:rPr>
              <a:t>Маршрутизация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8" name="Picture 7" descr="http://moduscreate.com/wp-content/uploads/2014/03/react-op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2" y="1556792"/>
            <a:ext cx="3613398" cy="10057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react-router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1412776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itchFamily="34" charset="0"/>
              </a:rPr>
              <a:t>react-router</a:t>
            </a:r>
            <a:r>
              <a:rPr lang="en-US" dirty="0">
                <a:latin typeface="Calibri" pitchFamily="34" charset="0"/>
              </a:rPr>
              <a:t> – </a:t>
            </a:r>
            <a:r>
              <a:rPr lang="ru-RU" dirty="0">
                <a:latin typeface="Calibri" pitchFamily="34" charset="0"/>
              </a:rPr>
              <a:t>библиотека для маршрутизации с использованием </a:t>
            </a:r>
            <a:r>
              <a:rPr lang="en-US" dirty="0" err="1">
                <a:latin typeface="Calibri" pitchFamily="34" charset="0"/>
              </a:rPr>
              <a:t>ReactJS</a:t>
            </a:r>
            <a:r>
              <a:rPr lang="en-US" dirty="0">
                <a:latin typeface="Calibri" pitchFamily="34" charset="0"/>
              </a:rPr>
              <a:t>.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Пример использования</a:t>
            </a:r>
            <a:r>
              <a:rPr lang="en-US" dirty="0">
                <a:latin typeface="Calibri" pitchFamily="34" charset="0"/>
              </a:rPr>
              <a:t>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2924944"/>
            <a:ext cx="720080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ReactDOM.render</a:t>
            </a:r>
            <a:r>
              <a:rPr lang="en-US" dirty="0">
                <a:latin typeface="Calibri" panose="020F0502020204030204" pitchFamily="34" charset="0"/>
              </a:rPr>
              <a:t>(( </a:t>
            </a:r>
          </a:p>
          <a:p>
            <a:r>
              <a:rPr lang="en-US" dirty="0">
                <a:latin typeface="Calibri" panose="020F0502020204030204" pitchFamily="34" charset="0"/>
              </a:rPr>
              <a:t>      &lt;Router history={hashHistory}&gt;</a:t>
            </a:r>
          </a:p>
          <a:p>
            <a:r>
              <a:rPr lang="en-US" dirty="0">
                <a:latin typeface="Calibri" panose="020F0502020204030204" pitchFamily="34" charset="0"/>
              </a:rPr>
              <a:t>           &lt;Route path="/" component={App}&gt; </a:t>
            </a:r>
          </a:p>
          <a:p>
            <a:r>
              <a:rPr lang="en-US" dirty="0">
                <a:latin typeface="Calibri" panose="020F0502020204030204" pitchFamily="34" charset="0"/>
              </a:rPr>
              <a:t>               &lt;</a:t>
            </a:r>
            <a:r>
              <a:rPr lang="en-US" dirty="0" err="1">
                <a:latin typeface="Calibri" panose="020F0502020204030204" pitchFamily="34" charset="0"/>
              </a:rPr>
              <a:t>IndexRoute</a:t>
            </a:r>
            <a:r>
              <a:rPr lang="en-US" dirty="0">
                <a:latin typeface="Calibri" panose="020F0502020204030204" pitchFamily="34" charset="0"/>
              </a:rPr>
              <a:t> component={Home} /&gt; </a:t>
            </a:r>
          </a:p>
          <a:p>
            <a:r>
              <a:rPr lang="en-US" dirty="0">
                <a:latin typeface="Calibri" panose="020F0502020204030204" pitchFamily="34" charset="0"/>
              </a:rPr>
              <a:t>               &lt;Route path="about" component={About} /&gt; </a:t>
            </a:r>
          </a:p>
          <a:p>
            <a:r>
              <a:rPr lang="en-US" dirty="0">
                <a:latin typeface="Calibri" panose="020F0502020204030204" pitchFamily="34" charset="0"/>
              </a:rPr>
              <a:t>               &lt;Route path="inbox" component={Inbox} /&gt; </a:t>
            </a:r>
          </a:p>
          <a:p>
            <a:r>
              <a:rPr lang="en-US" dirty="0">
                <a:latin typeface="Calibri" panose="020F0502020204030204" pitchFamily="34" charset="0"/>
              </a:rPr>
              <a:t>          &lt;/Route&gt; </a:t>
            </a:r>
          </a:p>
          <a:p>
            <a:r>
              <a:rPr lang="en-US" dirty="0">
                <a:latin typeface="Calibri" panose="020F0502020204030204" pitchFamily="34" charset="0"/>
              </a:rPr>
              <a:t>    &lt;/Router&gt; ), </a:t>
            </a:r>
            <a:r>
              <a:rPr lang="en-US" dirty="0" err="1">
                <a:latin typeface="Calibri" panose="020F0502020204030204" pitchFamily="34" charset="0"/>
              </a:rPr>
              <a:t>document.body</a:t>
            </a:r>
            <a:r>
              <a:rPr lang="en-US" dirty="0">
                <a:latin typeface="Calibri" panose="020F0502020204030204" pitchFamily="34" charset="0"/>
              </a:rPr>
              <a:t>)</a:t>
            </a:r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551723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Как видно из примера, </a:t>
            </a:r>
            <a:r>
              <a:rPr lang="en-US" dirty="0">
                <a:latin typeface="Calibri" pitchFamily="34" charset="0"/>
              </a:rPr>
              <a:t>react-router </a:t>
            </a:r>
            <a:r>
              <a:rPr lang="ru-RU" dirty="0">
                <a:latin typeface="Calibri" pitchFamily="34" charset="0"/>
              </a:rPr>
              <a:t>поддерживает вложенные пути.  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react-router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196752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В </a:t>
            </a:r>
            <a:r>
              <a:rPr lang="en-US" dirty="0">
                <a:latin typeface="Calibri" pitchFamily="34" charset="0"/>
              </a:rPr>
              <a:t>react-router </a:t>
            </a:r>
            <a:r>
              <a:rPr lang="ru-RU" dirty="0">
                <a:latin typeface="Calibri" pitchFamily="34" charset="0"/>
              </a:rPr>
              <a:t>также есть возможность задавать конфигурацию маршрутизации в виде обычного </a:t>
            </a:r>
            <a:r>
              <a:rPr lang="en-US" dirty="0">
                <a:latin typeface="Calibri" pitchFamily="34" charset="0"/>
              </a:rPr>
              <a:t>JS-</a:t>
            </a:r>
            <a:r>
              <a:rPr lang="ru-RU" dirty="0">
                <a:latin typeface="Calibri" pitchFamily="34" charset="0"/>
              </a:rPr>
              <a:t>объекта</a:t>
            </a:r>
            <a:r>
              <a:rPr lang="en-US" dirty="0">
                <a:latin typeface="Calibri" pitchFamily="34" charset="0"/>
              </a:rPr>
              <a:t>: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916832"/>
            <a:ext cx="7488832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const routes = { </a:t>
            </a:r>
          </a:p>
          <a:p>
            <a:r>
              <a:rPr lang="en-US" dirty="0">
                <a:latin typeface="Calibri" pitchFamily="34" charset="0"/>
              </a:rPr>
              <a:t>     path: '/', </a:t>
            </a:r>
          </a:p>
          <a:p>
            <a:r>
              <a:rPr lang="en-US" dirty="0">
                <a:latin typeface="Calibri" pitchFamily="34" charset="0"/>
              </a:rPr>
              <a:t>     component: App, </a:t>
            </a:r>
          </a:p>
          <a:p>
            <a:r>
              <a:rPr lang="en-US" dirty="0">
                <a:latin typeface="Calibri" pitchFamily="34" charset="0"/>
              </a:rPr>
              <a:t>     </a:t>
            </a:r>
            <a:r>
              <a:rPr lang="en-US" dirty="0" err="1">
                <a:latin typeface="Calibri" pitchFamily="34" charset="0"/>
              </a:rPr>
              <a:t>indexRoute</a:t>
            </a:r>
            <a:r>
              <a:rPr lang="en-US" dirty="0">
                <a:latin typeface="Calibri" pitchFamily="34" charset="0"/>
              </a:rPr>
              <a:t>: { </a:t>
            </a:r>
          </a:p>
          <a:p>
            <a:r>
              <a:rPr lang="en-US" dirty="0">
                <a:latin typeface="Calibri" pitchFamily="34" charset="0"/>
              </a:rPr>
              <a:t>           component: Home </a:t>
            </a:r>
          </a:p>
          <a:p>
            <a:r>
              <a:rPr lang="en-US" dirty="0">
                <a:latin typeface="Calibri" pitchFamily="34" charset="0"/>
              </a:rPr>
              <a:t>           }, </a:t>
            </a:r>
          </a:p>
          <a:p>
            <a:r>
              <a:rPr lang="en-US" dirty="0">
                <a:latin typeface="Calibri" pitchFamily="34" charset="0"/>
              </a:rPr>
              <a:t>     </a:t>
            </a:r>
            <a:r>
              <a:rPr lang="en-US" dirty="0" err="1">
                <a:latin typeface="Calibri" pitchFamily="34" charset="0"/>
              </a:rPr>
              <a:t>childRoutes</a:t>
            </a:r>
            <a:r>
              <a:rPr lang="en-US" dirty="0">
                <a:latin typeface="Calibri" pitchFamily="34" charset="0"/>
              </a:rPr>
              <a:t>: [ { </a:t>
            </a:r>
          </a:p>
          <a:p>
            <a:r>
              <a:rPr lang="en-US" dirty="0">
                <a:latin typeface="Calibri" pitchFamily="34" charset="0"/>
              </a:rPr>
              <a:t>            path: 'about', </a:t>
            </a:r>
          </a:p>
          <a:p>
            <a:r>
              <a:rPr lang="en-US" dirty="0">
                <a:latin typeface="Calibri" pitchFamily="34" charset="0"/>
              </a:rPr>
              <a:t>            component: About </a:t>
            </a:r>
          </a:p>
          <a:p>
            <a:r>
              <a:rPr lang="en-US" dirty="0">
                <a:latin typeface="Calibri" pitchFamily="34" charset="0"/>
              </a:rPr>
              <a:t>            }, </a:t>
            </a:r>
          </a:p>
          <a:p>
            <a:r>
              <a:rPr lang="en-US" dirty="0">
                <a:latin typeface="Calibri" pitchFamily="34" charset="0"/>
              </a:rPr>
              <a:t>            { </a:t>
            </a:r>
          </a:p>
          <a:p>
            <a:r>
              <a:rPr lang="en-US" dirty="0">
                <a:latin typeface="Calibri" pitchFamily="34" charset="0"/>
              </a:rPr>
              <a:t>            path: 'inbox', </a:t>
            </a:r>
          </a:p>
          <a:p>
            <a:r>
              <a:rPr lang="en-US" dirty="0">
                <a:latin typeface="Calibri" pitchFamily="34" charset="0"/>
              </a:rPr>
              <a:t>            component: Inbox </a:t>
            </a:r>
          </a:p>
          <a:p>
            <a:r>
              <a:rPr lang="en-US" dirty="0">
                <a:latin typeface="Calibri" pitchFamily="34" charset="0"/>
              </a:rPr>
              <a:t>       }, ] </a:t>
            </a:r>
          </a:p>
          <a:p>
            <a:r>
              <a:rPr lang="en-US" dirty="0">
                <a:latin typeface="Calibri" pitchFamily="34" charset="0"/>
              </a:rPr>
              <a:t>} </a:t>
            </a:r>
          </a:p>
          <a:p>
            <a:r>
              <a:rPr lang="en-US" dirty="0">
                <a:latin typeface="Calibri" pitchFamily="34" charset="0"/>
              </a:rPr>
              <a:t>render(&lt;Router history={hashHistory} routes={routes} /&gt;, </a:t>
            </a:r>
            <a:r>
              <a:rPr lang="en-US" dirty="0" err="1">
                <a:latin typeface="Calibri" pitchFamily="34" charset="0"/>
              </a:rPr>
              <a:t>document.body</a:t>
            </a:r>
            <a:r>
              <a:rPr lang="en-US" dirty="0">
                <a:latin typeface="Calibri" pitchFamily="34" charset="0"/>
              </a:rPr>
              <a:t>)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286758"/>
            <a:ext cx="7056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В </a:t>
            </a:r>
            <a:r>
              <a:rPr lang="en-US" dirty="0">
                <a:latin typeface="Calibri" pitchFamily="34" charset="0"/>
              </a:rPr>
              <a:t>react-router </a:t>
            </a:r>
            <a:r>
              <a:rPr lang="ru-RU" dirty="0">
                <a:latin typeface="Calibri" pitchFamily="34" charset="0"/>
              </a:rPr>
              <a:t>доступно два вида истории</a:t>
            </a:r>
            <a:r>
              <a:rPr lang="en-US" dirty="0">
                <a:latin typeface="Calibri" pitchFamily="34" charset="0"/>
              </a:rPr>
              <a:t>:</a:t>
            </a:r>
            <a:r>
              <a:rPr lang="ru-RU" dirty="0">
                <a:latin typeface="Calibri" pitchFamily="34" charset="0"/>
              </a:rPr>
              <a:t> </a:t>
            </a:r>
          </a:p>
          <a:p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hashHistory – </a:t>
            </a:r>
            <a:r>
              <a:rPr lang="ru-RU" dirty="0">
                <a:latin typeface="Calibri" pitchFamily="34" charset="0"/>
              </a:rPr>
              <a:t>Использует символ </a:t>
            </a:r>
            <a:r>
              <a:rPr lang="en-US" dirty="0">
                <a:latin typeface="Calibri" pitchFamily="34" charset="0"/>
              </a:rPr>
              <a:t># </a:t>
            </a:r>
            <a:r>
              <a:rPr lang="ru-RU" dirty="0">
                <a:latin typeface="Calibri" pitchFamily="34" charset="0"/>
              </a:rPr>
              <a:t>при генерации </a:t>
            </a:r>
            <a:r>
              <a:rPr lang="en-US" dirty="0">
                <a:latin typeface="Calibri" pitchFamily="34" charset="0"/>
              </a:rPr>
              <a:t>URL. </a:t>
            </a:r>
            <a:r>
              <a:rPr lang="ru-RU" dirty="0">
                <a:latin typeface="Calibri" pitchFamily="34" charset="0"/>
              </a:rPr>
              <a:t>Например</a:t>
            </a:r>
            <a:r>
              <a:rPr lang="en-US" dirty="0">
                <a:latin typeface="Calibri" pitchFamily="34" charset="0"/>
              </a:rPr>
              <a:t>: example.com/#/some/path. </a:t>
            </a:r>
            <a:r>
              <a:rPr lang="ru-RU" dirty="0">
                <a:latin typeface="Calibri" pitchFamily="34" charset="0"/>
              </a:rPr>
              <a:t>Не требуется конфигурация сервера. </a:t>
            </a: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browserHistory</a:t>
            </a:r>
            <a:r>
              <a:rPr lang="en-US" dirty="0">
                <a:latin typeface="Calibri" pitchFamily="34" charset="0"/>
              </a:rPr>
              <a:t> – </a:t>
            </a:r>
            <a:r>
              <a:rPr lang="ru-RU" dirty="0">
                <a:latin typeface="Calibri" pitchFamily="34" charset="0"/>
              </a:rPr>
              <a:t>использует</a:t>
            </a:r>
            <a:r>
              <a:rPr lang="en-US" dirty="0">
                <a:latin typeface="Calibri" pitchFamily="34" charset="0"/>
              </a:rPr>
              <a:t> </a:t>
            </a:r>
            <a:r>
              <a:rPr lang="ru-RU" dirty="0">
                <a:latin typeface="Calibri" pitchFamily="34" charset="0"/>
              </a:rPr>
              <a:t>встроенный </a:t>
            </a:r>
            <a:r>
              <a:rPr lang="en-US" dirty="0">
                <a:latin typeface="Calibri" pitchFamily="34" charset="0"/>
                <a:hlinkClick r:id="rId2"/>
              </a:rPr>
              <a:t>History</a:t>
            </a:r>
            <a:r>
              <a:rPr lang="en-US" dirty="0">
                <a:latin typeface="Calibri" pitchFamily="34" charset="0"/>
              </a:rPr>
              <a:t> API </a:t>
            </a:r>
            <a:r>
              <a:rPr lang="ru-RU" dirty="0">
                <a:latin typeface="Calibri" pitchFamily="34" charset="0"/>
              </a:rPr>
              <a:t>для манипуляции </a:t>
            </a:r>
            <a:r>
              <a:rPr lang="en-US" dirty="0">
                <a:latin typeface="Calibri" pitchFamily="34" charset="0"/>
              </a:rPr>
              <a:t>URL, </a:t>
            </a:r>
            <a:r>
              <a:rPr lang="ru-RU" dirty="0">
                <a:latin typeface="Calibri" pitchFamily="34" charset="0"/>
              </a:rPr>
              <a:t>создавая пути, которые выглядят как</a:t>
            </a:r>
            <a:r>
              <a:rPr lang="en-US" dirty="0">
                <a:latin typeface="Calibri" pitchFamily="34" charset="0"/>
              </a:rPr>
              <a:t> example.com/some/path.</a:t>
            </a:r>
            <a:r>
              <a:rPr lang="ru-RU" dirty="0">
                <a:latin typeface="Calibri" pitchFamily="34" charset="0"/>
              </a:rPr>
              <a:t> Для работы требует конфигурации сервера. </a:t>
            </a:r>
            <a:endParaRPr lang="en-US" dirty="0">
              <a:latin typeface="Calibri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matching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2996952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:</a:t>
            </a:r>
            <a:r>
              <a:rPr lang="ru-RU" dirty="0" err="1">
                <a:latin typeface="Calibri" pitchFamily="34" charset="0"/>
              </a:rPr>
              <a:t>paramName</a:t>
            </a:r>
            <a:r>
              <a:rPr lang="ru-RU" dirty="0">
                <a:latin typeface="Calibri" pitchFamily="34" charset="0"/>
              </a:rPr>
              <a:t> - соответствует сегменту URL до следующего символа /, ?, или #, называется параметром. </a:t>
            </a:r>
          </a:p>
          <a:p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() - заключенная в скобки часть URL не обязательна</a:t>
            </a:r>
          </a:p>
          <a:p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* - соответствует всем символам(</a:t>
            </a:r>
            <a:r>
              <a:rPr lang="ru-RU" dirty="0" err="1">
                <a:latin typeface="Calibri" pitchFamily="34" charset="0"/>
              </a:rPr>
              <a:t>non-greedy</a:t>
            </a:r>
            <a:r>
              <a:rPr lang="ru-RU" dirty="0">
                <a:latin typeface="Calibri" pitchFamily="34" charset="0"/>
              </a:rPr>
              <a:t>) до следующего символа в паттерне, или до конца URL, если таковых нет, и создает </a:t>
            </a:r>
            <a:r>
              <a:rPr lang="ru-RU" dirty="0" err="1">
                <a:latin typeface="Calibri" pitchFamily="34" charset="0"/>
              </a:rPr>
              <a:t>splat</a:t>
            </a:r>
            <a:r>
              <a:rPr lang="ru-RU" dirty="0">
                <a:latin typeface="Calibri" pitchFamily="34" charset="0"/>
              </a:rPr>
              <a:t> параметр</a:t>
            </a:r>
          </a:p>
          <a:p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** - соответствует всем символам (</a:t>
            </a:r>
            <a:r>
              <a:rPr lang="ru-RU" dirty="0" err="1">
                <a:latin typeface="Calibri" pitchFamily="34" charset="0"/>
              </a:rPr>
              <a:t>greedy</a:t>
            </a:r>
            <a:r>
              <a:rPr lang="ru-RU" dirty="0">
                <a:latin typeface="Calibri" pitchFamily="34" charset="0"/>
              </a:rPr>
              <a:t>) до следующего </a:t>
            </a:r>
            <a:r>
              <a:rPr lang="ru-RU" dirty="0" err="1">
                <a:latin typeface="Calibri" pitchFamily="34" charset="0"/>
              </a:rPr>
              <a:t>сиимвола</a:t>
            </a:r>
            <a:r>
              <a:rPr lang="ru-RU" dirty="0">
                <a:latin typeface="Calibri" pitchFamily="34" charset="0"/>
              </a:rPr>
              <a:t> /, ?, или #и создает </a:t>
            </a:r>
            <a:r>
              <a:rPr lang="ru-RU" dirty="0" err="1">
                <a:latin typeface="Calibri" pitchFamily="34" charset="0"/>
              </a:rPr>
              <a:t>splat</a:t>
            </a:r>
            <a:r>
              <a:rPr lang="ru-RU" dirty="0">
                <a:latin typeface="Calibri" pitchFamily="34" charset="0"/>
              </a:rPr>
              <a:t> параметр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292567"/>
            <a:ext cx="7092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Путь маршрутизации(</a:t>
            </a:r>
            <a:r>
              <a:rPr lang="en-US" dirty="0">
                <a:latin typeface="Calibri" pitchFamily="34" charset="0"/>
              </a:rPr>
              <a:t>route path</a:t>
            </a:r>
            <a:r>
              <a:rPr lang="ru-RU" dirty="0">
                <a:latin typeface="Calibri" pitchFamily="34" charset="0"/>
              </a:rPr>
              <a:t>)</a:t>
            </a:r>
            <a:r>
              <a:rPr lang="en-US" dirty="0">
                <a:latin typeface="Calibri" pitchFamily="34" charset="0"/>
              </a:rPr>
              <a:t> – </a:t>
            </a:r>
            <a:r>
              <a:rPr lang="ru-RU" dirty="0">
                <a:latin typeface="Calibri" pitchFamily="34" charset="0"/>
              </a:rPr>
              <a:t>строка-паттерн, которая используется для сравнения с </a:t>
            </a:r>
            <a:r>
              <a:rPr lang="en-US" dirty="0">
                <a:latin typeface="Calibri" pitchFamily="34" charset="0"/>
              </a:rPr>
              <a:t>URL(</a:t>
            </a:r>
            <a:r>
              <a:rPr lang="ru-RU" dirty="0">
                <a:latin typeface="Calibri" pitchFamily="34" charset="0"/>
              </a:rPr>
              <a:t>или его частью</a:t>
            </a:r>
            <a:r>
              <a:rPr lang="en-US" dirty="0">
                <a:latin typeface="Calibri" pitchFamily="34" charset="0"/>
              </a:rPr>
              <a:t>)</a:t>
            </a:r>
            <a:r>
              <a:rPr lang="ru-RU" dirty="0">
                <a:latin typeface="Calibri" pitchFamily="34" charset="0"/>
              </a:rPr>
              <a:t>. Путь маршрутизации интерпретируется буквально, за исключением следующих специальных символов</a:t>
            </a:r>
            <a:r>
              <a:rPr lang="en-US" dirty="0">
                <a:latin typeface="Calibri" pitchFamily="34" charset="0"/>
              </a:rPr>
              <a:t>: 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40</TotalTime>
  <Words>308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PT Sans Caption</vt:lpstr>
      <vt:lpstr>Roboto Light</vt:lpstr>
      <vt:lpstr>Roboto Thin</vt:lpstr>
      <vt:lpstr>Segoe UI Light</vt:lpstr>
      <vt:lpstr>Тема1</vt:lpstr>
      <vt:lpstr>React JS</vt:lpstr>
      <vt:lpstr>react-router</vt:lpstr>
      <vt:lpstr>react-router</vt:lpstr>
      <vt:lpstr>history</vt:lpstr>
      <vt:lpstr>Route matching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Boss</dc:creator>
  <cp:lastModifiedBy>Oleksandr Petryk</cp:lastModifiedBy>
  <cp:revision>12</cp:revision>
  <dcterms:created xsi:type="dcterms:W3CDTF">2016-07-17T21:22:47Z</dcterms:created>
  <dcterms:modified xsi:type="dcterms:W3CDTF">2016-09-13T05:30:43Z</dcterms:modified>
</cp:coreProperties>
</file>