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A0"/>
    <a:srgbClr val="FF7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623C-FE5B-4445-9EC9-DBBBF803B4B6}" type="datetimeFigureOut">
              <a:rPr lang="uk-UA" smtClean="0"/>
              <a:t>17.08.2016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5334-E647-405B-B823-6B9FD2C5215C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Фильтры. Работа с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DOM 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6312" y="1284918"/>
            <a:ext cx="7890676" cy="981439"/>
            <a:chOff x="976312" y="1284918"/>
            <a:chExt cx="7890676" cy="981439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Отображение и скрытие элементов DOM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latin typeface="Calibri" pitchFamily="34" charset="0"/>
              </a:rPr>
              <a:t>ng-show</a:t>
            </a:r>
            <a:r>
              <a:rPr lang="ru-RU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&amp; </a:t>
            </a:r>
            <a:r>
              <a:rPr lang="ru-RU" sz="2000" b="1" dirty="0" err="1">
                <a:latin typeface="Calibri" pitchFamily="34" charset="0"/>
              </a:rPr>
              <a:t>ng-hide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–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директивы отображают или прячут элемент в соответствии с выражением с помощью </a:t>
            </a:r>
            <a:r>
              <a:rPr lang="ru-RU" sz="2000" dirty="0" err="1">
                <a:latin typeface="Calibri" pitchFamily="34" charset="0"/>
              </a:rPr>
              <a:t>display:none</a:t>
            </a:r>
            <a:r>
              <a:rPr lang="ru-RU" sz="2000" dirty="0">
                <a:latin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b="1" dirty="0" err="1"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– директива удаляет или создает DOM элемент. В отличии от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ng-show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ng-hide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полностью удаляет элемент из дерева, а не прячет его.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172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</a:t>
            </a:r>
            <a:r>
              <a:rPr lang="uk-UA" dirty="0">
                <a:latin typeface="Calibri" pitchFamily="34" charset="0"/>
              </a:rPr>
              <a:t>тил</a:t>
            </a:r>
            <a:r>
              <a:rPr lang="ru-RU" dirty="0">
                <a:latin typeface="Calibri" pitchFamily="34" charset="0"/>
              </a:rPr>
              <a:t>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2006600"/>
            <a:ext cx="8892480" cy="2946400"/>
          </a:xfrm>
        </p:spPr>
        <p:txBody>
          <a:bodyPr/>
          <a:lstStyle/>
          <a:p>
            <a:r>
              <a:rPr lang="ru-RU" sz="1800" b="1" dirty="0" err="1">
                <a:latin typeface="Calibri" pitchFamily="34" charset="0"/>
              </a:rPr>
              <a:t>ng-class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динамически устанавливать классы для HTML элементов через привязку данных и выражения;</a:t>
            </a:r>
          </a:p>
          <a:p>
            <a:r>
              <a:rPr lang="ru-RU" sz="1800" b="1" dirty="0" err="1">
                <a:latin typeface="Calibri" pitchFamily="34" charset="0"/>
              </a:rPr>
              <a:t>ng-style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установить CSS стили на определенный элемент (через атрибут </a:t>
            </a:r>
            <a:r>
              <a:rPr lang="ru-RU" sz="1800" dirty="0" err="1">
                <a:latin typeface="Calibri" pitchFamily="34" charset="0"/>
              </a:rPr>
              <a:t>style</a:t>
            </a:r>
            <a:r>
              <a:rPr lang="ru-RU" sz="1800" dirty="0">
                <a:latin typeface="Calibri" pitchFamily="34" charset="0"/>
              </a:rPr>
              <a:t>);</a:t>
            </a:r>
          </a:p>
          <a:p>
            <a:pPr>
              <a:buNone/>
            </a:pP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alibri" pitchFamily="34" charset="0"/>
              </a:rPr>
              <a:t>Валидация</a:t>
            </a:r>
            <a:r>
              <a:rPr lang="ru-RU" dirty="0">
                <a:latin typeface="Calibri" pitchFamily="34" charset="0"/>
              </a:rPr>
              <a:t> форм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7109792" cy="4320480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pristine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показывает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ru-RU" sz="1800" dirty="0">
                <a:latin typeface="Calibri" pitchFamily="34" charset="0"/>
              </a:rPr>
              <a:t>что пользователь еще ничего не вводил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данные в поля формы (</a:t>
            </a:r>
            <a:r>
              <a:rPr lang="ru-RU" sz="1800" dirty="0" err="1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dirty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показывает, что  пользователь уже взаимодействовал с элементами формы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свойство показывает, что форма валидна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); </a:t>
            </a: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invalid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uk-UA" sz="1800" dirty="0">
                <a:latin typeface="Calibri" pitchFamily="34" charset="0"/>
              </a:rPr>
              <a:t>форма заполонена с шибками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uk-UA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error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содержит информацию об ошибках;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Отключение кнопки submit при ошибках в форме: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&lt;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button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Calibri" pitchFamily="34" charset="0"/>
              </a:rPr>
              <a:t>type</a:t>
            </a:r>
            <a:r>
              <a:rPr lang="ru-RU" sz="1800" dirty="0">
                <a:latin typeface="Calibri" pitchFamily="34" charset="0"/>
              </a:rPr>
              <a:t>="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submit</a:t>
            </a:r>
            <a:r>
              <a:rPr lang="ru-RU" sz="1800" dirty="0">
                <a:latin typeface="Calibri" pitchFamily="34" charset="0"/>
              </a:rPr>
              <a:t>" </a:t>
            </a:r>
            <a:r>
              <a:rPr lang="ru-RU" sz="1800" b="1" dirty="0" err="1">
                <a:solidFill>
                  <a:srgbClr val="FF0000"/>
                </a:solidFill>
                <a:latin typeface="Calibri" pitchFamily="34" charset="0"/>
              </a:rPr>
              <a:t>ng-disabled</a:t>
            </a:r>
            <a:r>
              <a:rPr lang="ru-RU" sz="1800" b="1" dirty="0">
                <a:latin typeface="Calibri" pitchFamily="34" charset="0"/>
              </a:rPr>
              <a:t>="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myForm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.$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invalid</a:t>
            </a:r>
            <a:r>
              <a:rPr lang="ru-RU" sz="1800" b="1" dirty="0">
                <a:latin typeface="Calibri" pitchFamily="34" charset="0"/>
              </a:rPr>
              <a:t>"</a:t>
            </a:r>
            <a:r>
              <a:rPr lang="ru-RU" sz="1800" dirty="0">
                <a:latin typeface="Calibri" pitchFamily="34" charset="0"/>
              </a:rPr>
              <a:t>&gt;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Calibri" pitchFamily="34" charset="0"/>
              </a:rPr>
              <a:t>Фильтры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600" y="1844824"/>
            <a:ext cx="7541840" cy="2304256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latin typeface="Calibri" pitchFamily="34" charset="0"/>
              </a:rPr>
              <a:t>Фильтры </a:t>
            </a:r>
            <a:r>
              <a:rPr lang="ru-RU" sz="2000" dirty="0">
                <a:latin typeface="Calibri" pitchFamily="34" charset="0"/>
              </a:rPr>
              <a:t>предназначены для преобразования данных перед тем как их обработает директива и перед их отображением во </a:t>
            </a:r>
            <a:r>
              <a:rPr lang="ru-RU" sz="2000" dirty="0" err="1">
                <a:latin typeface="Calibri" pitchFamily="34" charset="0"/>
              </a:rPr>
              <a:t>View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Фильтры не меняют исходные данные в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r>
              <a:rPr lang="ru-RU" sz="2000" dirty="0">
                <a:latin typeface="Calibri" pitchFamily="34" charset="0"/>
              </a:rPr>
              <a:t>Фильтры применяются для форматирования, сортировки и 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выборки данных из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uk-UA" sz="20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69160"/>
            <a:ext cx="5057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Типы фильтров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7383" y="1556792"/>
            <a:ext cx="8009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для работы с единичными данными: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currency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валюты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date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даты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генерирует JSON строку из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объекта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number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числовых значений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uppercase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верхний регистр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lowercase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нижний регистр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82" y="4221088"/>
            <a:ext cx="8009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коллекций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filter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выборка данных из массива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limitTo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ограничение количества элементов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orderBy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сортировка элементов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228</TotalTime>
  <Words>299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Отображение и скрытие элементов DOM</vt:lpstr>
      <vt:lpstr> Cтили</vt:lpstr>
      <vt:lpstr>Валидация форм</vt:lpstr>
      <vt:lpstr>Фильтры</vt:lpstr>
      <vt:lpstr>Типы фильтров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12</cp:revision>
  <dcterms:created xsi:type="dcterms:W3CDTF">2016-06-27T10:21:21Z</dcterms:created>
  <dcterms:modified xsi:type="dcterms:W3CDTF">2016-08-17T20:20:14Z</dcterms:modified>
</cp:coreProperties>
</file>