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7" d="100"/>
          <a:sy n="147" d="100"/>
        </p:scale>
        <p:origin x="-582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Области видимости. 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</a:rPr>
              <a:t>Замыкание.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7447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все глобальные переменные и функции являются свойствами специального объекта, который называется </a:t>
            </a:r>
            <a:r>
              <a:rPr lang="ru-RU" sz="1400" b="1" dirty="0">
                <a:latin typeface="Calibri" panose="020F0502020204030204" pitchFamily="34" charset="0"/>
              </a:rPr>
              <a:t>«глобальный объект»</a:t>
            </a:r>
            <a:r>
              <a:rPr lang="ru-RU" sz="1400" dirty="0">
                <a:latin typeface="Calibri" panose="020F0502020204030204" pitchFamily="34" charset="0"/>
              </a:rPr>
              <a:t> </a:t>
            </a:r>
            <a:r>
              <a:rPr lang="ru-RU" sz="1400" b="1" dirty="0">
                <a:latin typeface="Calibri" panose="020F0502020204030204" pitchFamily="34" charset="0"/>
              </a:rPr>
              <a:t>(</a:t>
            </a:r>
            <a:r>
              <a:rPr lang="ru-RU" sz="1400" b="1" dirty="0" err="1">
                <a:latin typeface="Calibri" panose="020F0502020204030204" pitchFamily="34" charset="0"/>
              </a:rPr>
              <a:t>global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 err="1">
                <a:latin typeface="Calibri" panose="020F0502020204030204" pitchFamily="34" charset="0"/>
              </a:rPr>
              <a:t>object</a:t>
            </a:r>
            <a:r>
              <a:rPr lang="ru-RU" sz="1400" b="1" dirty="0">
                <a:latin typeface="Calibri" panose="020F0502020204030204" pitchFamily="34" charset="0"/>
              </a:rPr>
              <a:t>). 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В браузере этот объект явно доступен под именем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 Объект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 одновременно является глобальным объектом и содержит ряд свойств и методов для работы с окном браузера.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Присваивая или читая глобальную переменную, мы, фактически, работаем со свойствами </a:t>
            </a:r>
            <a:r>
              <a:rPr lang="ru-RU" sz="1400" b="1" dirty="0" err="1">
                <a:latin typeface="Calibri" panose="020F0502020204030204" pitchFamily="34" charset="0"/>
              </a:rPr>
              <a:t>window</a:t>
            </a:r>
            <a:r>
              <a:rPr lang="ru-RU" sz="1400" b="1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1474470"/>
            <a:ext cx="768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latin typeface="Calibri" panose="020F0502020204030204" pitchFamily="34" charset="0"/>
              </a:rPr>
              <a:t>Замыкание </a:t>
            </a:r>
            <a:r>
              <a:rPr lang="ru-RU" sz="1400" dirty="0">
                <a:latin typeface="Calibri" panose="020F0502020204030204" pitchFamily="34" charset="0"/>
              </a:rPr>
              <a:t>– это функция вместе со всеми внешними переменными, которые ей доступны.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uk-UA" sz="1400" dirty="0">
                <a:latin typeface="Calibri" panose="020F0502020204030204" pitchFamily="34" charset="0"/>
              </a:rPr>
              <a:t>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есть небольшая терминологическая особенность, обычно, говоря «замыкание функции», подразумевают не саму эту функцию, а именно внешние переменные.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5830"/>
            <a:ext cx="7955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создании</a:t>
            </a:r>
            <a:r>
              <a:rPr lang="ru-RU" sz="1400" dirty="0">
                <a:latin typeface="Calibri" panose="020F0502020204030204" pitchFamily="34" charset="0"/>
              </a:rPr>
              <a:t> функция получает скрытое свойство </a:t>
            </a:r>
            <a:r>
              <a:rPr lang="ru-RU" sz="1400" b="1" dirty="0">
                <a:latin typeface="Calibri" panose="020F0502020204030204" pitchFamily="34" charset="0"/>
              </a:rPr>
              <a:t>[[</a:t>
            </a:r>
            <a:r>
              <a:rPr lang="ru-RU" sz="1400" b="1" dirty="0" err="1">
                <a:latin typeface="Calibri" panose="020F0502020204030204" pitchFamily="34" charset="0"/>
              </a:rPr>
              <a:t>Scope</a:t>
            </a:r>
            <a:r>
              <a:rPr lang="ru-RU" sz="1400" b="1" dirty="0">
                <a:latin typeface="Calibri" panose="020F0502020204030204" pitchFamily="34" charset="0"/>
              </a:rPr>
              <a:t>]]</a:t>
            </a:r>
            <a:r>
              <a:rPr lang="ru-RU" sz="1400" dirty="0">
                <a:latin typeface="Calibri" panose="020F0502020204030204" pitchFamily="34" charset="0"/>
              </a:rPr>
              <a:t>, которое ссылается на лексическое окружение, в котором она была создана.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При </a:t>
            </a:r>
            <a:r>
              <a:rPr lang="ru-RU" sz="1400" b="1" dirty="0">
                <a:latin typeface="Calibri" panose="020F0502020204030204" pitchFamily="34" charset="0"/>
              </a:rPr>
              <a:t>запуске</a:t>
            </a:r>
            <a:r>
              <a:rPr lang="ru-RU" sz="1400" dirty="0">
                <a:latin typeface="Calibri" panose="020F0502020204030204" pitchFamily="34" charset="0"/>
              </a:rPr>
              <a:t> функция создает </a:t>
            </a:r>
            <a:r>
              <a:rPr lang="ru-RU" sz="1400" b="1" dirty="0">
                <a:latin typeface="Calibri" panose="020F0502020204030204" pitchFamily="34" charset="0"/>
              </a:rPr>
              <a:t>объект </a:t>
            </a:r>
            <a:r>
              <a:rPr lang="ru-RU" sz="1400" b="1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записывает туда аргументы, функции и переменные. В отличие от 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, объект 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 является внутренним, он скрыт от прямого доступа. </a:t>
            </a:r>
          </a:p>
          <a:p>
            <a:pPr algn="just">
              <a:buFont typeface="Wingdings" pitchFamily="2" charset="2"/>
              <a:buChar char="§"/>
            </a:pPr>
            <a:endParaRPr lang="ru-RU" sz="1400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1400" dirty="0">
                <a:latin typeface="Calibri" panose="020F0502020204030204" pitchFamily="34" charset="0"/>
              </a:rPr>
              <a:t>  Интерпретатор, при доступе к переменной, сначала пытается найти переменную в текущем </a:t>
            </a:r>
            <a:r>
              <a:rPr lang="ru-RU" sz="1400" dirty="0" err="1">
                <a:latin typeface="Calibri" panose="020F0502020204030204" pitchFamily="34" charset="0"/>
              </a:rPr>
              <a:t>LexicalEnvironment</a:t>
            </a:r>
            <a:r>
              <a:rPr lang="ru-RU" sz="1400" dirty="0">
                <a:latin typeface="Calibri" panose="020F0502020204030204" pitchFamily="34" charset="0"/>
              </a:rPr>
              <a:t>, а затем, если её нет – ищет во внешнем объекте переменных. Например, в глобальном объекте </a:t>
            </a:r>
            <a:r>
              <a:rPr lang="ru-RU" sz="1400" dirty="0" err="1">
                <a:latin typeface="Calibri" panose="020F0502020204030204" pitchFamily="34" charset="0"/>
              </a:rPr>
              <a:t>window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через замыкания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Приём программирования «модуль» имеет громадное количество вариаций. Его цель – скрыть внутренние детали реализации </a:t>
            </a:r>
            <a:r>
              <a:rPr lang="ru-RU" sz="1400" dirty="0" err="1">
                <a:latin typeface="Calibri" panose="020F0502020204030204" pitchFamily="34" charset="0"/>
              </a:rPr>
              <a:t>скрипта</a:t>
            </a:r>
            <a:r>
              <a:rPr lang="ru-RU" sz="1400" dirty="0">
                <a:latin typeface="Calibri" panose="020F0502020204030204" pitchFamily="34" charset="0"/>
              </a:rPr>
              <a:t>. В том числе: временные переменные, константы, вспомогательные мини-функции и т.п.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Такой подход к реализации функционала программы удобен, так как позволяет устранить конфликты между переменными функций, которые в ней задействованы. </a:t>
            </a:r>
          </a:p>
          <a:p>
            <a:pPr algn="just"/>
            <a:endParaRPr lang="ru-RU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Примером использования модулей является большинство библиотек </a:t>
            </a:r>
            <a:r>
              <a:rPr lang="en-US" sz="1400" dirty="0">
                <a:latin typeface="Calibri" panose="020F0502020204030204" pitchFamily="34" charset="0"/>
              </a:rPr>
              <a:t>JavaScript. </a:t>
            </a: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  <a:endParaRPr lang="en-US" dirty="0"/>
          </a:p>
        </p:txBody>
      </p:sp>
      <p:pic>
        <p:nvPicPr>
          <p:cNvPr id="1026" name="Picture 2" descr="наследование javascript Объек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" y="1840230"/>
            <a:ext cx="3017520" cy="1828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92583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В </a:t>
            </a:r>
            <a:r>
              <a:rPr lang="en-US" sz="1400" dirty="0">
                <a:latin typeface="Calibri" panose="020F0502020204030204" pitchFamily="34" charset="0"/>
              </a:rPr>
              <a:t>JavaScript </a:t>
            </a:r>
            <a:r>
              <a:rPr lang="ru-RU" sz="1400" dirty="0">
                <a:latin typeface="Calibri" panose="020F0502020204030204" pitchFamily="34" charset="0"/>
              </a:rPr>
              <a:t>наследование реализовано через прототипы</a:t>
            </a:r>
            <a:r>
              <a:rPr lang="ru-RU" sz="1400" b="1" dirty="0">
                <a:latin typeface="Calibri" panose="020F0502020204030204" pitchFamily="34" charset="0"/>
              </a:rPr>
              <a:t>. Прототип </a:t>
            </a:r>
            <a:r>
              <a:rPr lang="ru-RU" sz="1400" dirty="0">
                <a:latin typeface="Calibri" panose="020F0502020204030204" pitchFamily="34" charset="0"/>
              </a:rPr>
              <a:t>– это неявная (внутренняя) ссылка одного объекта на другой.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0480" y="1644848"/>
            <a:ext cx="4846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" panose="020F0502020204030204" pitchFamily="34" charset="0"/>
              </a:rPr>
              <a:t>Например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Поиск любого свойства будет проходить сначала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, если свойство там не найдено, то будет проверен объект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</a:rPr>
              <a:t> </a:t>
            </a:r>
            <a:r>
              <a:rPr lang="ru-RU" sz="1400" b="1" dirty="0">
                <a:latin typeface="Calibri" panose="020F0502020204030204" pitchFamily="34" charset="0"/>
              </a:rPr>
              <a:t>animal </a:t>
            </a:r>
            <a:r>
              <a:rPr lang="ru-RU" sz="1400" dirty="0">
                <a:latin typeface="Calibri" panose="020F0502020204030204" pitchFamily="34" charset="0"/>
              </a:rPr>
              <a:t>по</a:t>
            </a:r>
            <a:r>
              <a:rPr lang="ru-RU" sz="1400" b="1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ссылке</a:t>
            </a:r>
            <a:r>
              <a:rPr lang="ru-RU" sz="1400" b="1" dirty="0">
                <a:latin typeface="Calibri" panose="020F0502020204030204" pitchFamily="34" charset="0"/>
              </a:rPr>
              <a:t> rabbit.prototype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ru-RU" sz="1400" b="1" dirty="0">
              <a:latin typeface="Calibri" panose="020F0502020204030204" pitchFamily="34" charset="0"/>
            </a:endParaRPr>
          </a:p>
          <a:p>
            <a:pPr algn="just"/>
            <a:r>
              <a:rPr lang="ru-RU" sz="1400" dirty="0">
                <a:latin typeface="Calibri" panose="020F0502020204030204" pitchFamily="34" charset="0"/>
              </a:rPr>
              <a:t>Благодаря поиску по прототипу получается, что все функции и переменные, которые были в объекте </a:t>
            </a:r>
            <a:r>
              <a:rPr lang="ru-RU" sz="1400" b="1" dirty="0">
                <a:latin typeface="Calibri" panose="020F0502020204030204" pitchFamily="34" charset="0"/>
              </a:rPr>
              <a:t>animal, </a:t>
            </a:r>
            <a:r>
              <a:rPr lang="ru-RU" sz="1400" dirty="0">
                <a:latin typeface="Calibri" panose="020F0502020204030204" pitchFamily="34" charset="0"/>
              </a:rPr>
              <a:t>доступны и в объекте </a:t>
            </a:r>
            <a:r>
              <a:rPr lang="ru-RU" sz="1400" b="1" dirty="0">
                <a:latin typeface="Calibri" panose="020F0502020204030204" pitchFamily="34" charset="0"/>
              </a:rPr>
              <a:t>rabbit</a:t>
            </a:r>
            <a:r>
              <a:rPr lang="ru-RU" sz="14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1014</TotalTime>
  <Words>113</Words>
  <Application>Microsoft Office PowerPoint</Application>
  <PresentationFormat>Экран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Области видимости. </vt:lpstr>
      <vt:lpstr>Глобальный объект</vt:lpstr>
      <vt:lpstr>Замыкание</vt:lpstr>
      <vt:lpstr>Замыкание </vt:lpstr>
      <vt:lpstr>Модули через замыкания</vt:lpstr>
      <vt:lpstr>Прототип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78</cp:revision>
  <dcterms:created xsi:type="dcterms:W3CDTF">2015-05-11T21:04:45Z</dcterms:created>
  <dcterms:modified xsi:type="dcterms:W3CDTF">2016-10-14T15:05:10Z</dcterms:modified>
</cp:coreProperties>
</file>