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7B8BC"/>
    <a:srgbClr val="7564BC"/>
    <a:srgbClr val="6A57B7"/>
    <a:srgbClr val="3F98CF"/>
    <a:srgbClr val="F0DB4F"/>
    <a:srgbClr val="444444"/>
    <a:srgbClr val="0000FF"/>
    <a:srgbClr val="A50021"/>
    <a:srgbClr val="DAF1F2"/>
    <a:srgbClr val="FF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47" d="100"/>
          <a:sy n="147" d="100"/>
        </p:scale>
        <p:origin x="-630" y="-96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Контекст</a:t>
            </a:r>
            <a:r>
              <a:rPr lang="en-US" sz="2700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ru-RU" sz="2700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вызова.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Методы объекта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Методы </a:t>
            </a:r>
            <a:r>
              <a:rPr lang="ru-RU" dirty="0" smtClean="0">
                <a:latin typeface="Calibri" pitchFamily="34" charset="0"/>
              </a:rPr>
              <a:t>объектов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1108710"/>
            <a:ext cx="768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Свойства-функции называют «методами» объектов. Их можно добавлять и удалять в любой момент, в том числе и явным присваиванием.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Например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uk-UA" dirty="0" smtClean="0">
                <a:latin typeface="Calibri" pitchFamily="34" charset="0"/>
              </a:rPr>
              <a:t/>
            </a:r>
            <a:br>
              <a:rPr lang="uk-UA" dirty="0" smtClean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0" y="2388870"/>
            <a:ext cx="374904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user = { name: '</a:t>
            </a:r>
            <a:r>
              <a:rPr lang="uk-UA" dirty="0" err="1" smtClean="0">
                <a:latin typeface="Calibri" pitchFamily="34" charset="0"/>
              </a:rPr>
              <a:t>Василий'</a:t>
            </a:r>
            <a:r>
              <a:rPr lang="uk-UA" dirty="0" smtClean="0">
                <a:latin typeface="Calibri" pitchFamily="34" charset="0"/>
              </a:rPr>
              <a:t> };</a:t>
            </a:r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user.sayHi</a:t>
            </a:r>
            <a:r>
              <a:rPr lang="en-US" dirty="0" smtClean="0">
                <a:latin typeface="Calibri" pitchFamily="34" charset="0"/>
              </a:rPr>
              <a:t> = function() {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alert('</a:t>
            </a:r>
            <a:r>
              <a:rPr lang="uk-UA" dirty="0" err="1" smtClean="0">
                <a:latin typeface="Calibri" pitchFamily="34" charset="0"/>
              </a:rPr>
              <a:t>Привет</a:t>
            </a:r>
            <a:r>
              <a:rPr lang="uk-UA" dirty="0" smtClean="0">
                <a:latin typeface="Calibri" pitchFamily="34" charset="0"/>
              </a:rPr>
              <a:t>!'); }; </a:t>
            </a:r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uk-UA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user.sayHi</a:t>
            </a:r>
            <a:r>
              <a:rPr lang="en-US" dirty="0" smtClean="0">
                <a:latin typeface="Calibri" pitchFamily="34" charset="0"/>
              </a:rPr>
              <a:t>();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" y="2388870"/>
            <a:ext cx="420624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user = {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name: '</a:t>
            </a:r>
            <a:r>
              <a:rPr lang="uk-UA" dirty="0" err="1" smtClean="0">
                <a:latin typeface="Calibri" pitchFamily="34" charset="0"/>
              </a:rPr>
              <a:t>Василий'</a:t>
            </a:r>
            <a:r>
              <a:rPr lang="uk-UA" dirty="0" smtClean="0">
                <a:latin typeface="Calibri" pitchFamily="34" charset="0"/>
              </a:rPr>
              <a:t>,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sayHi</a:t>
            </a:r>
            <a:r>
              <a:rPr lang="en-US" dirty="0" smtClean="0">
                <a:latin typeface="Calibri" pitchFamily="34" charset="0"/>
              </a:rPr>
              <a:t>: function() { alert( '</a:t>
            </a:r>
            <a:r>
              <a:rPr lang="uk-UA" dirty="0" err="1" smtClean="0">
                <a:latin typeface="Calibri" pitchFamily="34" charset="0"/>
              </a:rPr>
              <a:t>Привет</a:t>
            </a:r>
            <a:r>
              <a:rPr lang="uk-UA" dirty="0" smtClean="0">
                <a:latin typeface="Calibri" pitchFamily="34" charset="0"/>
              </a:rPr>
              <a:t>!' ); }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</a:t>
            </a:r>
          </a:p>
          <a:p>
            <a:r>
              <a:rPr lang="en-US" dirty="0" err="1" smtClean="0">
                <a:latin typeface="Calibri" pitchFamily="34" charset="0"/>
              </a:rPr>
              <a:t>user.sayHi</a:t>
            </a:r>
            <a:r>
              <a:rPr lang="en-US" dirty="0" smtClean="0">
                <a:latin typeface="Calibri" pitchFamily="34" charset="0"/>
              </a:rPr>
              <a:t>();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916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this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159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Для доступа к текущему объекту из метода используется ключевое слово </a:t>
            </a:r>
            <a:r>
              <a:rPr lang="ru-RU" b="1" dirty="0" err="1" smtClean="0">
                <a:latin typeface="Calibri" pitchFamily="34" charset="0"/>
              </a:rPr>
              <a:t>this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Любая функция может иметь в себе </a:t>
            </a:r>
            <a:r>
              <a:rPr lang="ru-RU" dirty="0" err="1" smtClean="0">
                <a:latin typeface="Calibri" pitchFamily="34" charset="0"/>
              </a:rPr>
              <a:t>this</a:t>
            </a:r>
            <a:r>
              <a:rPr lang="ru-RU" dirty="0" smtClean="0">
                <a:latin typeface="Calibri" pitchFamily="34" charset="0"/>
              </a:rPr>
              <a:t>. Совершенно неважно, объявлена ли она в объекте или отдельно от него.</a:t>
            </a:r>
          </a:p>
          <a:p>
            <a:r>
              <a:rPr lang="ru-RU" dirty="0" smtClean="0">
                <a:latin typeface="Calibri" pitchFamily="34" charset="0"/>
              </a:rPr>
              <a:t>Значение </a:t>
            </a:r>
            <a:r>
              <a:rPr lang="ru-RU" dirty="0" err="1" smtClean="0">
                <a:latin typeface="Calibri" pitchFamily="34" charset="0"/>
              </a:rPr>
              <a:t>this</a:t>
            </a:r>
            <a:r>
              <a:rPr lang="ru-RU" dirty="0" smtClean="0">
                <a:latin typeface="Calibri" pitchFamily="34" charset="0"/>
              </a:rPr>
              <a:t> называется </a:t>
            </a:r>
            <a:r>
              <a:rPr lang="ru-RU" i="1" dirty="0" smtClean="0">
                <a:latin typeface="Calibri" pitchFamily="34" charset="0"/>
              </a:rPr>
              <a:t>контекстом вызова</a:t>
            </a:r>
            <a:r>
              <a:rPr lang="ru-RU" dirty="0" smtClean="0">
                <a:latin typeface="Calibri" pitchFamily="34" charset="0"/>
              </a:rPr>
              <a:t> и будет определено в момент вызова функции.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Контекст </a:t>
            </a:r>
            <a:r>
              <a:rPr lang="ru-RU" dirty="0" err="1" smtClean="0">
                <a:latin typeface="Calibri" pitchFamily="34" charset="0"/>
              </a:rPr>
              <a:t>this</a:t>
            </a:r>
            <a:r>
              <a:rPr lang="ru-RU" dirty="0" smtClean="0">
                <a:latin typeface="Calibri" pitchFamily="34" charset="0"/>
              </a:rPr>
              <a:t> никак не привязан к функции, даже если она создана </a:t>
            </a:r>
            <a:r>
              <a:rPr lang="ru-RU" dirty="0" smtClean="0">
                <a:latin typeface="Calibri" pitchFamily="34" charset="0"/>
              </a:rPr>
              <a:t>при </a:t>
            </a:r>
            <a:r>
              <a:rPr lang="ru-RU" dirty="0" smtClean="0">
                <a:latin typeface="Calibri" pitchFamily="34" charset="0"/>
              </a:rPr>
              <a:t>объявлении объекта.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5830"/>
          </a:xfrm>
        </p:spPr>
        <p:txBody>
          <a:bodyPr/>
          <a:lstStyle/>
          <a:p>
            <a:r>
              <a:rPr lang="ru-RU" dirty="0" smtClean="0">
                <a:latin typeface="Calibri" pitchFamily="34" charset="0"/>
              </a:rPr>
              <a:t>Функция-конструктор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159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Функция-конструктор - любая функция, вызванная через </a:t>
            </a:r>
            <a:r>
              <a:rPr lang="ru-RU" dirty="0" err="1" smtClean="0">
                <a:latin typeface="Calibri" pitchFamily="34" charset="0"/>
              </a:rPr>
              <a:t>new</a:t>
            </a:r>
            <a:r>
              <a:rPr lang="ru-RU" dirty="0" smtClean="0">
                <a:latin typeface="Calibri" pitchFamily="34" charset="0"/>
              </a:rPr>
              <a:t>. Технически, любая функция может быть использована как конструктор.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Детальнее – функция, запущенная через </a:t>
            </a:r>
            <a:r>
              <a:rPr lang="ru-RU" dirty="0" err="1" smtClean="0">
                <a:latin typeface="Calibri" pitchFamily="34" charset="0"/>
              </a:rPr>
              <a:t>new</a:t>
            </a:r>
            <a:r>
              <a:rPr lang="ru-RU" dirty="0" smtClean="0">
                <a:latin typeface="Calibri" pitchFamily="34" charset="0"/>
              </a:rPr>
              <a:t>, делает следующее:</a:t>
            </a:r>
          </a:p>
          <a:p>
            <a:r>
              <a:rPr lang="ru-RU" dirty="0" smtClean="0">
                <a:latin typeface="Calibri" pitchFamily="34" charset="0"/>
              </a:rPr>
              <a:t>Создаётся новый пустой объект.</a:t>
            </a:r>
          </a:p>
          <a:p>
            <a:endParaRPr lang="ru-RU" dirty="0" smtClean="0">
              <a:latin typeface="Calibri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Ключевое слово </a:t>
            </a:r>
            <a:r>
              <a:rPr lang="ru-RU" dirty="0" err="1" smtClean="0">
                <a:latin typeface="Calibri" pitchFamily="34" charset="0"/>
              </a:rPr>
              <a:t>this</a:t>
            </a:r>
            <a:r>
              <a:rPr lang="ru-RU" dirty="0" smtClean="0">
                <a:latin typeface="Calibri" pitchFamily="34" charset="0"/>
              </a:rPr>
              <a:t> получает ссылку на этот объект.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Функция выполняется. Как правило, она модифицирует </a:t>
            </a:r>
            <a:r>
              <a:rPr lang="ru-RU" dirty="0" err="1" smtClean="0">
                <a:latin typeface="Calibri" pitchFamily="34" charset="0"/>
              </a:rPr>
              <a:t>this</a:t>
            </a:r>
            <a:r>
              <a:rPr lang="ru-RU" dirty="0" smtClean="0">
                <a:latin typeface="Calibri" pitchFamily="34" charset="0"/>
              </a:rPr>
              <a:t>, добавляет методы, свойства.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Возвращается </a:t>
            </a:r>
            <a:r>
              <a:rPr lang="ru-RU" dirty="0" err="1" smtClean="0">
                <a:latin typeface="Calibri" pitchFamily="34" charset="0"/>
              </a:rPr>
              <a:t>this</a:t>
            </a:r>
            <a:r>
              <a:rPr lang="ru-RU" dirty="0" smtClean="0">
                <a:latin typeface="Calibri" pitchFamily="34" charset="0"/>
              </a:rPr>
              <a:t>.</a:t>
            </a:r>
          </a:p>
          <a:p>
            <a:r>
              <a:rPr lang="ru-RU" dirty="0" smtClean="0">
                <a:latin typeface="Calibri" pitchFamily="34" charset="0"/>
              </a:rPr>
              <a:t> 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Статические и фабричные методы объекта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4044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Статические методы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0640" y="924044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Фабричные методы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4880" y="1293376"/>
            <a:ext cx="3931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itchFamily="34" charset="0"/>
              </a:rPr>
              <a:t>«Фабричный метод» –метод, который служит для создания новых объектов.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 algn="just"/>
            <a:r>
              <a:rPr lang="ru-RU" dirty="0" smtClean="0">
                <a:latin typeface="Calibri" pitchFamily="34" charset="0"/>
              </a:rPr>
              <a:t>Например</a:t>
            </a:r>
            <a:r>
              <a:rPr lang="en-US" sz="1400" dirty="0" smtClean="0">
                <a:latin typeface="Calibri" pitchFamily="34" charset="0"/>
              </a:rPr>
              <a:t>: </a:t>
            </a:r>
          </a:p>
          <a:p>
            <a:endParaRPr lang="en-US" sz="1400" dirty="0" smtClean="0">
              <a:latin typeface="Calibri" pitchFamily="34" charset="0"/>
            </a:endParaRPr>
          </a:p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function</a:t>
            </a:r>
            <a:r>
              <a:rPr lang="en-US" sz="1200" dirty="0" smtClean="0">
                <a:latin typeface="Calibri" pitchFamily="34" charset="0"/>
              </a:rPr>
              <a:t> User(username) {</a:t>
            </a:r>
          </a:p>
          <a:p>
            <a:r>
              <a:rPr lang="en-US" sz="1200" dirty="0" smtClean="0">
                <a:latin typeface="Calibri" pitchFamily="34" charset="0"/>
              </a:rPr>
              <a:t>	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this</a:t>
            </a:r>
            <a:r>
              <a:rPr lang="en-US" sz="1200" dirty="0" err="1" smtClean="0">
                <a:latin typeface="Calibri" pitchFamily="34" charset="0"/>
              </a:rPr>
              <a:t>.username</a:t>
            </a:r>
            <a:r>
              <a:rPr lang="en-US" sz="1200" dirty="0" smtClean="0">
                <a:latin typeface="Calibri" pitchFamily="34" charset="0"/>
              </a:rPr>
              <a:t> = username</a:t>
            </a:r>
          </a:p>
          <a:p>
            <a:r>
              <a:rPr lang="en-US" sz="1200" dirty="0" smtClean="0">
                <a:latin typeface="Calibri" pitchFamily="34" charset="0"/>
              </a:rPr>
              <a:t>} </a:t>
            </a:r>
          </a:p>
          <a:p>
            <a:r>
              <a:rPr lang="en-US" sz="1200" dirty="0" err="1" smtClean="0">
                <a:latin typeface="Calibri" pitchFamily="34" charset="0"/>
              </a:rPr>
              <a:t>User.createRegular</a:t>
            </a:r>
            <a:r>
              <a:rPr lang="en-US" sz="1200" dirty="0" smtClean="0">
                <a:latin typeface="Calibri" pitchFamily="34" charset="0"/>
              </a:rPr>
              <a:t> =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 function</a:t>
            </a:r>
            <a:r>
              <a:rPr lang="en-US" sz="1200" dirty="0" smtClean="0">
                <a:latin typeface="Calibri" pitchFamily="34" charset="0"/>
              </a:rPr>
              <a:t>() {</a:t>
            </a:r>
          </a:p>
          <a:p>
            <a:r>
              <a:rPr lang="en-US" sz="1200" dirty="0" smtClean="0">
                <a:latin typeface="Calibri" pitchFamily="34" charset="0"/>
              </a:rPr>
              <a:t>	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sz="1200" dirty="0" smtClean="0">
                <a:latin typeface="Calibri" pitchFamily="34" charset="0"/>
              </a:rPr>
              <a:t> user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new</a:t>
            </a:r>
            <a:r>
              <a:rPr lang="en-US" sz="1200" dirty="0" smtClean="0">
                <a:latin typeface="Calibri" pitchFamily="34" charset="0"/>
              </a:rPr>
              <a:t> User('</a:t>
            </a:r>
            <a:r>
              <a:rPr lang="uk-UA" sz="1200" dirty="0" err="1" smtClean="0">
                <a:latin typeface="Calibri" pitchFamily="34" charset="0"/>
              </a:rPr>
              <a:t>Вася'</a:t>
            </a:r>
            <a:r>
              <a:rPr lang="uk-UA" sz="1200" dirty="0" smtClean="0">
                <a:latin typeface="Calibri" pitchFamily="34" charset="0"/>
              </a:rPr>
              <a:t>); </a:t>
            </a:r>
          </a:p>
          <a:p>
            <a:r>
              <a:rPr lang="uk-UA" sz="1200" dirty="0" smtClean="0">
                <a:latin typeface="Calibri" pitchFamily="34" charset="0"/>
              </a:rPr>
              <a:t>	</a:t>
            </a:r>
            <a:r>
              <a:rPr lang="en-US" sz="1200" dirty="0" err="1" smtClean="0">
                <a:latin typeface="Calibri" pitchFamily="34" charset="0"/>
              </a:rPr>
              <a:t>user.isAdmin</a:t>
            </a:r>
            <a:r>
              <a:rPr lang="en-US" sz="1200" dirty="0" smtClean="0">
                <a:latin typeface="Calibri" pitchFamily="34" charset="0"/>
              </a:rPr>
              <a:t>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false</a:t>
            </a:r>
            <a:r>
              <a:rPr lang="en-US" sz="1200" dirty="0" smtClean="0">
                <a:latin typeface="Calibri" pitchFamily="34" charset="0"/>
              </a:rPr>
              <a:t>; </a:t>
            </a:r>
          </a:p>
          <a:p>
            <a:r>
              <a:rPr lang="en-US" sz="1200" dirty="0" smtClean="0">
                <a:latin typeface="Calibri" pitchFamily="34" charset="0"/>
              </a:rPr>
              <a:t>	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return</a:t>
            </a:r>
            <a:r>
              <a:rPr lang="en-US" sz="1200" dirty="0" smtClean="0">
                <a:latin typeface="Calibri" pitchFamily="34" charset="0"/>
              </a:rPr>
              <a:t> user; </a:t>
            </a:r>
          </a:p>
          <a:p>
            <a:r>
              <a:rPr lang="en-US" sz="1200" dirty="0" smtClean="0">
                <a:latin typeface="Calibri" pitchFamily="34" charset="0"/>
              </a:rPr>
              <a:t>} </a:t>
            </a:r>
            <a:endParaRPr lang="en-US" sz="1200" dirty="0" smtClean="0">
              <a:latin typeface="Calibri" pitchFamily="34" charset="0"/>
            </a:endParaRPr>
          </a:p>
          <a:p>
            <a:r>
              <a:rPr lang="en-US" sz="1200" dirty="0" err="1" smtClean="0">
                <a:latin typeface="Calibri" pitchFamily="34" charset="0"/>
              </a:rPr>
              <a:t>User.createAdmin</a:t>
            </a:r>
            <a:r>
              <a:rPr lang="en-US" sz="1200" dirty="0" smtClean="0">
                <a:latin typeface="Calibri" pitchFamily="34" charset="0"/>
              </a:rPr>
              <a:t>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function</a:t>
            </a:r>
            <a:r>
              <a:rPr lang="en-US" sz="1200" dirty="0" smtClean="0">
                <a:latin typeface="Calibri" pitchFamily="34" charset="0"/>
              </a:rPr>
              <a:t>() {</a:t>
            </a:r>
          </a:p>
          <a:p>
            <a:r>
              <a:rPr lang="en-US" sz="1200" dirty="0" smtClean="0">
                <a:latin typeface="Calibri" pitchFamily="34" charset="0"/>
              </a:rPr>
              <a:t>	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sz="1200" dirty="0" smtClean="0">
                <a:latin typeface="Calibri" pitchFamily="34" charset="0"/>
              </a:rPr>
              <a:t> user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new</a:t>
            </a:r>
            <a:r>
              <a:rPr lang="en-US" sz="1200" dirty="0" smtClean="0">
                <a:latin typeface="Calibri" pitchFamily="34" charset="0"/>
              </a:rPr>
              <a:t> User('</a:t>
            </a:r>
            <a:r>
              <a:rPr lang="uk-UA" sz="1200" dirty="0" err="1" smtClean="0">
                <a:latin typeface="Calibri" pitchFamily="34" charset="0"/>
              </a:rPr>
              <a:t>Петя'</a:t>
            </a:r>
            <a:r>
              <a:rPr lang="uk-UA" sz="1200" dirty="0" smtClean="0">
                <a:latin typeface="Calibri" pitchFamily="34" charset="0"/>
              </a:rPr>
              <a:t>); </a:t>
            </a:r>
          </a:p>
          <a:p>
            <a:r>
              <a:rPr lang="uk-UA" sz="1200" dirty="0" smtClean="0">
                <a:latin typeface="Calibri" pitchFamily="34" charset="0"/>
              </a:rPr>
              <a:t>	</a:t>
            </a:r>
            <a:r>
              <a:rPr lang="en-US" sz="1200" dirty="0" err="1" smtClean="0">
                <a:latin typeface="Calibri" pitchFamily="34" charset="0"/>
              </a:rPr>
              <a:t>user.isAdmin</a:t>
            </a:r>
            <a:r>
              <a:rPr lang="en-US" sz="1200" dirty="0" smtClean="0">
                <a:latin typeface="Calibri" pitchFamily="34" charset="0"/>
              </a:rPr>
              <a:t>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true</a:t>
            </a:r>
            <a:r>
              <a:rPr lang="en-US" sz="1200" dirty="0" smtClean="0">
                <a:latin typeface="Calibri" pitchFamily="34" charset="0"/>
              </a:rPr>
              <a:t>; </a:t>
            </a:r>
          </a:p>
          <a:p>
            <a:r>
              <a:rPr lang="en-US" sz="1200" dirty="0" smtClean="0">
                <a:latin typeface="Calibri" pitchFamily="34" charset="0"/>
              </a:rPr>
              <a:t>	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return</a:t>
            </a:r>
            <a:r>
              <a:rPr lang="en-US" sz="1200" dirty="0" smtClean="0">
                <a:latin typeface="Calibri" pitchFamily="34" charset="0"/>
              </a:rPr>
              <a:t> user; </a:t>
            </a:r>
          </a:p>
          <a:p>
            <a:r>
              <a:rPr lang="en-US" sz="1200" dirty="0" smtClean="0">
                <a:latin typeface="Calibri" pitchFamily="34" charset="0"/>
              </a:rPr>
              <a:t>}</a:t>
            </a:r>
            <a:endParaRPr lang="en-US" sz="1200" dirty="0" smtClean="0">
              <a:latin typeface="Calibri" pitchFamily="34" charset="0"/>
            </a:endParaRPr>
          </a:p>
          <a:p>
            <a:pPr algn="just"/>
            <a:endParaRPr lang="en-US" sz="1400" dirty="0" smtClean="0">
              <a:latin typeface="Calibri" pitchFamily="34" charset="0"/>
            </a:endParaRPr>
          </a:p>
          <a:p>
            <a:pPr algn="just"/>
            <a:r>
              <a:rPr lang="ru-RU" sz="1400" dirty="0" smtClean="0">
                <a:latin typeface="Calibri" pitchFamily="34" charset="0"/>
              </a:rPr>
              <a:t> </a:t>
            </a:r>
          </a:p>
          <a:p>
            <a:pPr algn="just"/>
            <a:endParaRPr lang="ru-RU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1478042"/>
            <a:ext cx="374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itchFamily="34" charset="0"/>
              </a:rPr>
              <a:t>Методы и свойства, которые не привязаны к конкретному экземпляру объекта, называют «статическими». Их записывают прямо в саму </a:t>
            </a:r>
            <a:r>
              <a:rPr lang="ru-RU" dirty="0" err="1" smtClean="0">
                <a:latin typeface="Calibri" pitchFamily="34" charset="0"/>
              </a:rPr>
              <a:t>функцию-конструктор</a:t>
            </a:r>
            <a:r>
              <a:rPr lang="ru-RU" dirty="0" smtClean="0">
                <a:latin typeface="Calibri" pitchFamily="34" charset="0"/>
              </a:rPr>
              <a:t>. Например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pPr algn="just"/>
            <a:endParaRPr lang="en-US" dirty="0" smtClean="0">
              <a:latin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</a:rPr>
              <a:t>function Article() { </a:t>
            </a:r>
          </a:p>
          <a:p>
            <a:pPr algn="just"/>
            <a:r>
              <a:rPr lang="en-US" dirty="0" err="1" smtClean="0">
                <a:latin typeface="Calibri" pitchFamily="34" charset="0"/>
              </a:rPr>
              <a:t>Article.count</a:t>
            </a:r>
            <a:r>
              <a:rPr lang="en-US" dirty="0" smtClean="0">
                <a:latin typeface="Calibri" pitchFamily="34" charset="0"/>
              </a:rPr>
              <a:t>++; //...</a:t>
            </a:r>
          </a:p>
          <a:p>
            <a:pPr algn="just"/>
            <a:r>
              <a:rPr lang="en-US" dirty="0" smtClean="0">
                <a:latin typeface="Calibri" pitchFamily="34" charset="0"/>
              </a:rPr>
              <a:t> }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1072</TotalTime>
  <Words>166</Words>
  <Application>Microsoft Office PowerPoint</Application>
  <PresentationFormat>Экран (16:9)</PresentationFormat>
  <Paragraphs>63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Dinamicka template1</vt:lpstr>
      <vt:lpstr>Контекст вызова.</vt:lpstr>
      <vt:lpstr>Методы объектов</vt:lpstr>
      <vt:lpstr>this</vt:lpstr>
      <vt:lpstr>Функция-конструктор</vt:lpstr>
      <vt:lpstr>Статические и фабричные методы объекта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Boss</cp:lastModifiedBy>
  <cp:revision>98</cp:revision>
  <dcterms:created xsi:type="dcterms:W3CDTF">2015-05-11T21:04:45Z</dcterms:created>
  <dcterms:modified xsi:type="dcterms:W3CDTF">2016-07-28T18:27:28Z</dcterms:modified>
</cp:coreProperties>
</file>