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38AC-FDA7-486B-9D0E-1B2B76763EDE}" type="datetimeFigureOut">
              <a:rPr lang="uk-UA" smtClean="0"/>
              <a:pPr/>
              <a:t>03.10.2016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8AF-7AA5-4B27-876D-9D0CDE210F0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3C8AF-7AA5-4B27-876D-9D0CDE210F04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Calibri Light" panose="020F0302020204030204" pitchFamily="34" charset="0"/>
              </a:rPr>
              <a:t>NodeJS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Работа с </a:t>
            </a:r>
            <a:r>
              <a:rPr lang="en-US" sz="4400" dirty="0" err="1">
                <a:solidFill>
                  <a:srgbClr val="7564BC"/>
                </a:solidFill>
                <a:latin typeface="Calibri" pitchFamily="34" charset="0"/>
              </a:rPr>
              <a:t>MySQL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uk-UA" dirty="0"/>
          </a:p>
        </p:txBody>
      </p:sp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852936"/>
            <a:ext cx="1558746" cy="8061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Calibri" pitchFamily="34" charset="0"/>
              </a:rPr>
              <a:t>SQL</a:t>
            </a:r>
            <a:r>
              <a:rPr lang="ru-RU" dirty="0">
                <a:latin typeface="Calibri" pitchFamily="34" charset="0"/>
              </a:rPr>
              <a:t> (</a:t>
            </a:r>
            <a:r>
              <a:rPr lang="ru-RU" i="1" dirty="0" err="1">
                <a:latin typeface="Calibri" pitchFamily="34" charset="0"/>
              </a:rPr>
              <a:t>structured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i="1" dirty="0" err="1">
                <a:latin typeface="Calibri" pitchFamily="34" charset="0"/>
              </a:rPr>
              <a:t>query</a:t>
            </a:r>
            <a:r>
              <a:rPr lang="ru-RU" i="1" dirty="0">
                <a:latin typeface="Calibri" pitchFamily="34" charset="0"/>
              </a:rPr>
              <a:t> </a:t>
            </a:r>
            <a:r>
              <a:rPr lang="ru-RU" i="1" dirty="0" err="1">
                <a:latin typeface="Calibri" pitchFamily="34" charset="0"/>
              </a:rPr>
              <a:t>language</a:t>
            </a:r>
            <a:r>
              <a:rPr lang="ru-RU" dirty="0">
                <a:latin typeface="Calibri" pitchFamily="34" charset="0"/>
              </a:rPr>
              <a:t> — «язык структурированных запросов») —формальный непроцедурный язык программирования, применяемый для создания, модификации и управления данными в произвольной реляционной базе данных, управляемой соответствующей системой управления базами данных (СУБД). 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400506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My</a:t>
            </a:r>
            <a:r>
              <a:rPr lang="en-US" b="1" dirty="0">
                <a:latin typeface="Calibri" pitchFamily="34" charset="0"/>
              </a:rPr>
              <a:t>SQL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это реляционная система управления базами данных. То есть данные в ее базах хранятся в виде логически связанных между собой таблиц, доступ к которым осуществляется с помощью языка запросов SQL.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Кроме того, это достаточно быстрая, надежная и, главное, простая в использовании СУБД, вполне подходящая для не слишком глобальных проектов.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Установка драйвера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</a:t>
            </a:r>
            <a:r>
              <a:rPr lang="en-US" dirty="0" err="1">
                <a:latin typeface="Calibri" pitchFamily="34" charset="0"/>
              </a:rPr>
              <a:t>NodeJS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b="1" dirty="0">
                <a:latin typeface="Calibri" pitchFamily="34" charset="0"/>
              </a:rPr>
              <a:t>$ npm install </a:t>
            </a:r>
            <a:r>
              <a:rPr lang="en-US" b="1" dirty="0" err="1">
                <a:latin typeface="Calibri" pitchFamily="34" charset="0"/>
              </a:rPr>
              <a:t>mysql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 </a:t>
            </a:r>
            <a:r>
              <a:rPr lang="ru-RU" dirty="0">
                <a:latin typeface="Calibri" pitchFamily="34" charset="0"/>
              </a:rPr>
              <a:t>Для работы с модулем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его следует загрузить с помощью функции </a:t>
            </a:r>
            <a:r>
              <a:rPr lang="en-US" dirty="0">
                <a:latin typeface="Calibri" pitchFamily="34" charset="0"/>
              </a:rPr>
              <a:t>require: </a:t>
            </a:r>
            <a:r>
              <a:rPr lang="en-US" b="1" dirty="0" err="1">
                <a:latin typeface="Calibri" pitchFamily="34" charset="0"/>
              </a:rPr>
              <a:t>var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mysql</a:t>
            </a:r>
            <a:r>
              <a:rPr lang="en-US" b="1" dirty="0">
                <a:latin typeface="Calibri" pitchFamily="34" charset="0"/>
              </a:rPr>
              <a:t> = require(‘</a:t>
            </a:r>
            <a:r>
              <a:rPr lang="en-US" b="1" dirty="0" err="1">
                <a:latin typeface="Calibri" pitchFamily="34" charset="0"/>
              </a:rPr>
              <a:t>mysql</a:t>
            </a:r>
            <a:r>
              <a:rPr lang="en-US" b="1" dirty="0">
                <a:latin typeface="Calibri" pitchFamily="34" charset="0"/>
              </a:rPr>
              <a:t>’)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Подключение к базе данных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marL="360000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mysql.createConnection</a:t>
            </a:r>
            <a:r>
              <a:rPr lang="en-US" dirty="0">
                <a:latin typeface="Calibri" pitchFamily="34" charset="0"/>
              </a:rPr>
              <a:t>(</a:t>
            </a:r>
            <a:r>
              <a:rPr lang="ru-RU" dirty="0">
                <a:latin typeface="Calibri" pitchFamily="34" charset="0"/>
              </a:rPr>
              <a:t>для создания соединения</a:t>
            </a:r>
            <a:r>
              <a:rPr lang="en-US" dirty="0">
                <a:latin typeface="Calibri" pitchFamily="34" charset="0"/>
              </a:rPr>
              <a:t>)</a:t>
            </a:r>
            <a:endParaRPr lang="en-US" b="1" dirty="0">
              <a:latin typeface="Calibri" pitchFamily="34" charset="0"/>
            </a:endParaRPr>
          </a:p>
          <a:p>
            <a:pPr marL="360000"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mysql.createPool</a:t>
            </a:r>
            <a:r>
              <a:rPr lang="en-US" dirty="0">
                <a:latin typeface="Calibri" pitchFamily="34" charset="0"/>
              </a:rPr>
              <a:t>(</a:t>
            </a:r>
            <a:r>
              <a:rPr lang="ru-RU" dirty="0">
                <a:latin typeface="Calibri" pitchFamily="34" charset="0"/>
              </a:rPr>
              <a:t>для создания пула соединений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Запрос к базе данных</a:t>
            </a:r>
            <a:r>
              <a:rPr lang="en-US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метод </a:t>
            </a:r>
            <a:r>
              <a:rPr lang="en-US" b="1" dirty="0">
                <a:latin typeface="Calibri" pitchFamily="34" charset="0"/>
              </a:rPr>
              <a:t>query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Подключение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Соединение</a:t>
            </a:r>
            <a:r>
              <a:rPr lang="en-US" dirty="0">
                <a:latin typeface="Calibri" pitchFamily="34" charset="0"/>
              </a:rPr>
              <a:t>(connection)</a:t>
            </a:r>
            <a:r>
              <a:rPr lang="ru-RU" dirty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2413338"/>
            <a:ext cx="4518248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= require('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');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connection = </a:t>
            </a:r>
            <a:r>
              <a:rPr lang="en-US" dirty="0" err="1">
                <a:latin typeface="Calibri" pitchFamily="34" charset="0"/>
              </a:rPr>
              <a:t>mysql.createConnection</a:t>
            </a:r>
            <a:r>
              <a:rPr lang="en-US" dirty="0">
                <a:latin typeface="Calibri" pitchFamily="34" charset="0"/>
              </a:rPr>
              <a:t>({</a:t>
            </a:r>
          </a:p>
          <a:p>
            <a:r>
              <a:rPr lang="en-US" dirty="0">
                <a:latin typeface="Calibri" pitchFamily="34" charset="0"/>
              </a:rPr>
              <a:t>    host: '</a:t>
            </a:r>
            <a:r>
              <a:rPr lang="en-US" dirty="0" err="1">
                <a:latin typeface="Calibri" pitchFamily="34" charset="0"/>
              </a:rPr>
              <a:t>localhost</a:t>
            </a:r>
            <a:r>
              <a:rPr lang="en-US" dirty="0">
                <a:latin typeface="Calibri" pitchFamily="34" charset="0"/>
              </a:rPr>
              <a:t>',</a:t>
            </a:r>
          </a:p>
          <a:p>
            <a:r>
              <a:rPr lang="en-US" dirty="0">
                <a:latin typeface="Calibri" pitchFamily="34" charset="0"/>
              </a:rPr>
              <a:t>    user: 'me',</a:t>
            </a:r>
          </a:p>
          <a:p>
            <a:r>
              <a:rPr lang="en-US" dirty="0">
                <a:latin typeface="Calibri" pitchFamily="34" charset="0"/>
              </a:rPr>
              <a:t>    password: 'secret',</a:t>
            </a:r>
          </a:p>
          <a:p>
            <a:r>
              <a:rPr lang="en-US" dirty="0">
                <a:latin typeface="Calibri" pitchFamily="34" charset="0"/>
              </a:rPr>
              <a:t>    database: '</a:t>
            </a:r>
            <a:r>
              <a:rPr lang="en-US" dirty="0" err="1">
                <a:latin typeface="Calibri" pitchFamily="34" charset="0"/>
              </a:rPr>
              <a:t>my_db</a:t>
            </a:r>
            <a:r>
              <a:rPr lang="en-US" dirty="0">
                <a:latin typeface="Calibri" pitchFamily="34" charset="0"/>
              </a:rPr>
              <a:t>'</a:t>
            </a:r>
          </a:p>
          <a:p>
            <a:r>
              <a:rPr lang="uk-UA" dirty="0">
                <a:latin typeface="Calibri" pitchFamily="34" charset="0"/>
              </a:rPr>
              <a:t>});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connection.connect</a:t>
            </a:r>
            <a:r>
              <a:rPr lang="en-US" dirty="0">
                <a:latin typeface="Calibri" pitchFamily="34" charset="0"/>
              </a:rPr>
              <a:t>();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Подключение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Пул соединений(</a:t>
            </a:r>
            <a:r>
              <a:rPr lang="en-US" dirty="0">
                <a:latin typeface="Calibri" pitchFamily="34" charset="0"/>
              </a:rPr>
              <a:t>connection pool</a:t>
            </a:r>
            <a:r>
              <a:rPr lang="ru-RU" dirty="0">
                <a:latin typeface="Calibri" pitchFamily="34" charset="0"/>
              </a:rPr>
              <a:t>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916832"/>
            <a:ext cx="6408712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 = require('</a:t>
            </a:r>
            <a:r>
              <a:rPr lang="en-US" dirty="0" err="1">
                <a:latin typeface="Calibri" pitchFamily="34" charset="0"/>
              </a:rPr>
              <a:t>mysql</a:t>
            </a:r>
            <a:r>
              <a:rPr lang="en-US" dirty="0">
                <a:latin typeface="Calibri" pitchFamily="34" charset="0"/>
              </a:rPr>
              <a:t>');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pool = </a:t>
            </a:r>
            <a:r>
              <a:rPr lang="en-US" dirty="0" err="1">
                <a:latin typeface="Calibri" pitchFamily="34" charset="0"/>
              </a:rPr>
              <a:t>mysql.createPool</a:t>
            </a:r>
            <a:r>
              <a:rPr lang="en-US" dirty="0">
                <a:latin typeface="Calibri" pitchFamily="34" charset="0"/>
              </a:rPr>
              <a:t>({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connectionLimit</a:t>
            </a:r>
            <a:r>
              <a:rPr lang="en-US" dirty="0">
                <a:latin typeface="Calibri" pitchFamily="34" charset="0"/>
              </a:rPr>
              <a:t>: 10,</a:t>
            </a:r>
          </a:p>
          <a:p>
            <a:r>
              <a:rPr lang="en-US" dirty="0">
                <a:latin typeface="Calibri" pitchFamily="34" charset="0"/>
              </a:rPr>
              <a:t>    host: 'example.org',</a:t>
            </a:r>
          </a:p>
          <a:p>
            <a:r>
              <a:rPr lang="en-US" dirty="0">
                <a:latin typeface="Calibri" pitchFamily="34" charset="0"/>
              </a:rPr>
              <a:t>    user: 'bob',</a:t>
            </a:r>
          </a:p>
          <a:p>
            <a:r>
              <a:rPr lang="en-US" dirty="0">
                <a:latin typeface="Calibri" pitchFamily="34" charset="0"/>
              </a:rPr>
              <a:t>    password: 'secret',</a:t>
            </a:r>
          </a:p>
          <a:p>
            <a:r>
              <a:rPr lang="en-US" dirty="0">
                <a:latin typeface="Calibri" pitchFamily="34" charset="0"/>
              </a:rPr>
              <a:t>    database: '</a:t>
            </a:r>
            <a:r>
              <a:rPr lang="en-US" dirty="0" err="1">
                <a:latin typeface="Calibri" pitchFamily="34" charset="0"/>
              </a:rPr>
              <a:t>my_db</a:t>
            </a:r>
            <a:r>
              <a:rPr lang="en-US" dirty="0">
                <a:latin typeface="Calibri" pitchFamily="34" charset="0"/>
              </a:rPr>
              <a:t>'</a:t>
            </a:r>
          </a:p>
          <a:p>
            <a:r>
              <a:rPr lang="uk-UA" dirty="0">
                <a:latin typeface="Calibri" pitchFamily="34" charset="0"/>
              </a:rPr>
              <a:t>});</a:t>
            </a:r>
          </a:p>
          <a:p>
            <a:r>
              <a:rPr lang="en-US" dirty="0" err="1">
                <a:latin typeface="Calibri" pitchFamily="34" charset="0"/>
              </a:rPr>
              <a:t>pool.getConnection</a:t>
            </a:r>
            <a:r>
              <a:rPr lang="en-US" dirty="0">
                <a:latin typeface="Calibri" pitchFamily="34" charset="0"/>
              </a:rPr>
              <a:t>(function (err, connection) {</a:t>
            </a:r>
          </a:p>
          <a:p>
            <a:r>
              <a:rPr lang="uk-UA" dirty="0">
                <a:latin typeface="Calibri" pitchFamily="34" charset="0"/>
              </a:rPr>
              <a:t>   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connection.query</a:t>
            </a:r>
            <a:r>
              <a:rPr lang="en-US" dirty="0">
                <a:latin typeface="Calibri" pitchFamily="34" charset="0"/>
              </a:rPr>
              <a:t>('SELECT something FROM </a:t>
            </a:r>
            <a:r>
              <a:rPr lang="en-US" dirty="0" err="1">
                <a:latin typeface="Calibri" pitchFamily="34" charset="0"/>
              </a:rPr>
              <a:t>sometable</a:t>
            </a:r>
            <a:r>
              <a:rPr lang="en-US" dirty="0">
                <a:latin typeface="Calibri" pitchFamily="34" charset="0"/>
              </a:rPr>
              <a:t>', function (err, rows) {</a:t>
            </a:r>
          </a:p>
          <a:p>
            <a:r>
              <a:rPr lang="en-US" dirty="0">
                <a:latin typeface="Calibri" pitchFamily="34" charset="0"/>
              </a:rPr>
              <a:t>        </a:t>
            </a:r>
            <a:r>
              <a:rPr lang="en-US" dirty="0" err="1">
                <a:latin typeface="Calibri" pitchFamily="34" charset="0"/>
              </a:rPr>
              <a:t>connection.release</a:t>
            </a:r>
            <a:r>
              <a:rPr lang="en-US" dirty="0">
                <a:latin typeface="Calibri" pitchFamily="34" charset="0"/>
              </a:rPr>
              <a:t>();</a:t>
            </a:r>
          </a:p>
          <a:p>
            <a:r>
              <a:rPr lang="uk-UA" dirty="0">
                <a:latin typeface="Calibri" pitchFamily="34" charset="0"/>
              </a:rPr>
              <a:t>    });</a:t>
            </a:r>
          </a:p>
          <a:p>
            <a:r>
              <a:rPr lang="uk-UA" dirty="0">
                <a:latin typeface="Calibri" pitchFamily="34" charset="0"/>
              </a:rPr>
              <a:t>})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067944" y="5517232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558924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itchFamily="34" charset="0"/>
              </a:rPr>
              <a:t>Вернуть соединение в пул</a:t>
            </a:r>
            <a:endParaRPr lang="uk-UA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Запросы к </a:t>
            </a:r>
            <a:r>
              <a:rPr lang="ru-RU" dirty="0" err="1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к базе данных(</a:t>
            </a:r>
            <a:r>
              <a:rPr lang="en-US" dirty="0"/>
              <a:t>query</a:t>
            </a:r>
            <a:r>
              <a:rPr lang="ru-RU" dirty="0"/>
              <a:t>)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348880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connection.</a:t>
            </a:r>
            <a:r>
              <a:rPr lang="en-US" b="1" dirty="0" err="1">
                <a:latin typeface="Calibri" pitchFamily="34" charset="0"/>
              </a:rPr>
              <a:t>query</a:t>
            </a:r>
            <a:r>
              <a:rPr lang="en-US" dirty="0">
                <a:latin typeface="Calibri" pitchFamily="34" charset="0"/>
              </a:rPr>
              <a:t>('SELECT * FROM `books` WHERE `author` = "David"',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function (error, results, fields) {</a:t>
            </a:r>
          </a:p>
          <a:p>
            <a:r>
              <a:rPr lang="uk-UA" dirty="0">
                <a:latin typeface="Calibri" pitchFamily="34" charset="0"/>
              </a:rPr>
              <a:t>    </a:t>
            </a:r>
            <a:r>
              <a:rPr lang="uk-UA" dirty="0" err="1">
                <a:latin typeface="Calibri" pitchFamily="34" charset="0"/>
              </a:rPr>
              <a:t>обработка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результатов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запроса</a:t>
            </a:r>
            <a:endParaRPr lang="uk-UA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Простой запрос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2930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Запрос с шифрованием передаваемых в запросе данных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797152"/>
            <a:ext cx="71287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connection.</a:t>
            </a:r>
            <a:r>
              <a:rPr lang="en-US" b="1" dirty="0" err="1">
                <a:latin typeface="Calibri" pitchFamily="34" charset="0"/>
              </a:rPr>
              <a:t>query</a:t>
            </a:r>
            <a:r>
              <a:rPr lang="en-US" dirty="0">
                <a:latin typeface="Calibri" pitchFamily="34" charset="0"/>
              </a:rPr>
              <a:t>('SELECT * FROM users WHERE id = </a:t>
            </a:r>
            <a:r>
              <a:rPr lang="en-US" b="1" dirty="0">
                <a:latin typeface="Calibri" pitchFamily="34" charset="0"/>
              </a:rPr>
              <a:t>?</a:t>
            </a:r>
            <a:r>
              <a:rPr lang="en-US" dirty="0">
                <a:latin typeface="Calibri" pitchFamily="34" charset="0"/>
              </a:rPr>
              <a:t>', [</a:t>
            </a:r>
            <a:r>
              <a:rPr lang="en-US" b="1" dirty="0" err="1">
                <a:latin typeface="Calibri" pitchFamily="34" charset="0"/>
              </a:rPr>
              <a:t>userId</a:t>
            </a:r>
            <a:r>
              <a:rPr lang="en-US" dirty="0">
                <a:latin typeface="Calibri" pitchFamily="34" charset="0"/>
              </a:rPr>
              <a:t>], 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function(err, results) {</a:t>
            </a:r>
          </a:p>
          <a:p>
            <a:r>
              <a:rPr lang="uk-UA" dirty="0">
                <a:latin typeface="Calibri" pitchFamily="34" charset="0"/>
              </a:rPr>
              <a:t>    // ...</a:t>
            </a:r>
          </a:p>
          <a:p>
            <a:r>
              <a:rPr lang="uk-UA" dirty="0">
                <a:latin typeface="Calibri" pitchFamily="34" charset="0"/>
              </a:rPr>
              <a:t>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219</TotalTime>
  <Words>268</Words>
  <Application>Microsoft Office PowerPoint</Application>
  <PresentationFormat>On-screen Show (4:3)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NodeJS</vt:lpstr>
      <vt:lpstr>mySQL</vt:lpstr>
      <vt:lpstr>mySQL и NodeJS</vt:lpstr>
      <vt:lpstr>Подключение к бд</vt:lpstr>
      <vt:lpstr>Подключение к бд</vt:lpstr>
      <vt:lpstr>Запросы к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25</cp:revision>
  <dcterms:created xsi:type="dcterms:W3CDTF">2016-08-17T17:14:25Z</dcterms:created>
  <dcterms:modified xsi:type="dcterms:W3CDTF">2016-10-03T07:08:45Z</dcterms:modified>
</cp:coreProperties>
</file>