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94767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Методы объекта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Контекст вызова.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ru-RU" sz="2800" b="1" dirty="0"/>
              <a:t>Методы </a:t>
            </a:r>
            <a:r>
              <a:rPr lang="en-US" sz="2800" b="1" dirty="0"/>
              <a:t>"call"</a:t>
            </a:r>
            <a:r>
              <a:rPr lang="ru-RU" sz="2800" b="1" dirty="0"/>
              <a:t> и</a:t>
            </a:r>
            <a:r>
              <a:rPr lang="en-US" sz="2800" b="1" dirty="0"/>
              <a:t> "apply"</a:t>
            </a:r>
          </a:p>
        </p:txBody>
      </p:sp>
      <p:sp>
        <p:nvSpPr>
          <p:cNvPr id="3" name="Стрелка вниз 2"/>
          <p:cNvSpPr/>
          <p:nvPr/>
        </p:nvSpPr>
        <p:spPr>
          <a:xfrm>
            <a:off x="1043608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Стрелка вниз 3"/>
          <p:cNvSpPr/>
          <p:nvPr/>
        </p:nvSpPr>
        <p:spPr>
          <a:xfrm>
            <a:off x="6012160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0608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</a:t>
            </a:r>
            <a:r>
              <a:rPr lang="ru-RU" b="1" dirty="0"/>
              <a:t>Метод </a:t>
            </a:r>
            <a:r>
              <a:rPr lang="en-US" b="1" dirty="0"/>
              <a:t>call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19888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ru-RU" b="1" dirty="0"/>
              <a:t>Метод </a:t>
            </a:r>
            <a:r>
              <a:rPr lang="en-US" b="1" dirty="0"/>
              <a:t>apply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564904"/>
            <a:ext cx="34563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call</a:t>
            </a:r>
            <a:r>
              <a:rPr lang="en-US" dirty="0">
                <a:latin typeface="Calibri" panose="020F0502020204030204" pitchFamily="34" charset="0"/>
              </a:rPr>
              <a:t>(context, arg1, arg2, ...)</a:t>
            </a:r>
            <a:r>
              <a:rPr lang="ru-RU" dirty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25649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8024" y="2564904"/>
            <a:ext cx="37444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func.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apply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</a:rPr>
              <a:t>context, [arg1, arg2,…])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2399" y="3371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35699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ru-RU" dirty="0"/>
              <a:t>Например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4365104"/>
            <a:ext cx="792088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showFullName</a:t>
            </a:r>
            <a:r>
              <a:rPr lang="en-US" dirty="0">
                <a:latin typeface="Calibri" panose="020F0502020204030204" pitchFamily="34" charset="0"/>
              </a:rPr>
              <a:t>() { </a:t>
            </a:r>
            <a:endParaRPr lang="ru-RU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                                        </a:t>
            </a:r>
            <a:r>
              <a:rPr lang="en-US" dirty="0">
                <a:latin typeface="Calibri" panose="020F0502020204030204" pitchFamily="34" charset="0"/>
              </a:rPr>
              <a:t>alert( </a:t>
            </a:r>
            <a:r>
              <a:rPr lang="en-US" dirty="0" err="1">
                <a:latin typeface="Calibri" panose="020F0502020204030204" pitchFamily="34" charset="0"/>
              </a:rPr>
              <a:t>this.firstName</a:t>
            </a:r>
            <a:r>
              <a:rPr lang="en-US" dirty="0">
                <a:latin typeface="Calibri" panose="020F0502020204030204" pitchFamily="34" charset="0"/>
              </a:rPr>
              <a:t> + " " + </a:t>
            </a:r>
            <a:r>
              <a:rPr lang="en-US" dirty="0" err="1">
                <a:latin typeface="Calibri" panose="020F0502020204030204" pitchFamily="34" charset="0"/>
              </a:rPr>
              <a:t>this.lastName</a:t>
            </a:r>
            <a:r>
              <a:rPr lang="en-US" dirty="0">
                <a:latin typeface="Calibri" panose="020F0502020204030204" pitchFamily="34" charset="0"/>
              </a:rPr>
              <a:t> ); </a:t>
            </a:r>
            <a:endParaRPr lang="ru-RU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                                         </a:t>
            </a:r>
            <a:r>
              <a:rPr lang="en-US" dirty="0">
                <a:latin typeface="Calibri" panose="020F0502020204030204" pitchFamily="34" charset="0"/>
              </a:rPr>
              <a:t>} </a:t>
            </a:r>
          </a:p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user = { </a:t>
            </a:r>
            <a:r>
              <a:rPr lang="en-US" dirty="0" err="1">
                <a:latin typeface="Calibri" panose="020F0502020204030204" pitchFamily="34" charset="0"/>
              </a:rPr>
              <a:t>firstName</a:t>
            </a:r>
            <a:r>
              <a:rPr lang="en-US" dirty="0">
                <a:latin typeface="Calibri" panose="020F0502020204030204" pitchFamily="34" charset="0"/>
              </a:rPr>
              <a:t>: "</a:t>
            </a:r>
            <a:r>
              <a:rPr lang="uk-UA" dirty="0" err="1">
                <a:latin typeface="Calibri" panose="020F0502020204030204" pitchFamily="34" charset="0"/>
              </a:rPr>
              <a:t>Василий</a:t>
            </a:r>
            <a:r>
              <a:rPr lang="uk-UA" dirty="0">
                <a:latin typeface="Calibri" panose="020F0502020204030204" pitchFamily="34" charset="0"/>
              </a:rPr>
              <a:t>", </a:t>
            </a:r>
            <a:r>
              <a:rPr lang="en-US" dirty="0" err="1">
                <a:latin typeface="Calibri" panose="020F0502020204030204" pitchFamily="34" charset="0"/>
              </a:rPr>
              <a:t>lastName</a:t>
            </a:r>
            <a:r>
              <a:rPr lang="en-US" dirty="0">
                <a:latin typeface="Calibri" panose="020F0502020204030204" pitchFamily="34" charset="0"/>
              </a:rPr>
              <a:t>: "</a:t>
            </a:r>
            <a:r>
              <a:rPr lang="uk-UA" dirty="0">
                <a:latin typeface="Calibri" panose="020F0502020204030204" pitchFamily="34" charset="0"/>
              </a:rPr>
              <a:t>Петров" }; 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showFullName.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call</a:t>
            </a:r>
            <a:r>
              <a:rPr lang="en-US" dirty="0">
                <a:latin typeface="Calibri" panose="020F0502020204030204" pitchFamily="34" charset="0"/>
              </a:rPr>
              <a:t>(user)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// "</a:t>
            </a:r>
            <a:r>
              <a:rPr lang="uk-UA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Василий</a:t>
            </a:r>
            <a:r>
              <a:rPr lang="uk-UA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Петров"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2"/>
            <a:ext cx="8229600" cy="607248"/>
          </a:xfrm>
          <a:ln>
            <a:noFill/>
          </a:ln>
        </p:spPr>
        <p:txBody>
          <a:bodyPr/>
          <a:lstStyle/>
          <a:p>
            <a:r>
              <a:rPr lang="ru-RU" b="1" dirty="0"/>
              <a:t>Декораторы, функции-обертки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Calibri" panose="020F0502020204030204" pitchFamily="34" charset="0"/>
              </a:rPr>
              <a:t>Декоратор </a:t>
            </a:r>
            <a:r>
              <a:rPr lang="ru-RU" dirty="0">
                <a:latin typeface="Calibri" panose="020F0502020204030204" pitchFamily="34" charset="0"/>
              </a:rPr>
              <a:t>– приём программирования, который позволяет взять существующую функцию и изменить/расширить ее поведение.</a:t>
            </a:r>
          </a:p>
          <a:p>
            <a:pPr algn="just"/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pPr algn="just"/>
            <a:r>
              <a:rPr lang="ru-RU" dirty="0">
                <a:latin typeface="Calibri" panose="020F0502020204030204" pitchFamily="34" charset="0"/>
              </a:rPr>
              <a:t>Декоратор получает функцию и возвращает обертку, которая делает что-то своё «вокруг» вызова основной функции.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Например</a:t>
            </a:r>
            <a:r>
              <a:rPr lang="en-US" dirty="0">
                <a:latin typeface="Calibri" panose="020F0502020204030204" pitchFamily="34" charset="0"/>
              </a:rPr>
              <a:t>: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49080"/>
            <a:ext cx="480657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</a:rPr>
              <a:t> bind(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, context) {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return function</a:t>
            </a:r>
            <a:r>
              <a:rPr lang="en-US" dirty="0">
                <a:latin typeface="Calibri" panose="020F0502020204030204" pitchFamily="34" charset="0"/>
              </a:rPr>
              <a:t>() { </a:t>
            </a:r>
          </a:p>
          <a:p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return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func.apply</a:t>
            </a:r>
            <a:r>
              <a:rPr lang="en-US" dirty="0">
                <a:latin typeface="Calibri" panose="020F0502020204030204" pitchFamily="34" charset="0"/>
              </a:rPr>
              <a:t>(context, arguments); </a:t>
            </a:r>
          </a:p>
          <a:p>
            <a:r>
              <a:rPr lang="en-US" dirty="0">
                <a:latin typeface="Calibri" panose="020F0502020204030204" pitchFamily="34" charset="0"/>
              </a:rPr>
              <a:t>           }; </a:t>
            </a:r>
          </a:p>
          <a:p>
            <a:r>
              <a:rPr lang="en-US" dirty="0">
                <a:latin typeface="Calibri" panose="020F0502020204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080120"/>
          </a:xfrm>
        </p:spPr>
        <p:txBody>
          <a:bodyPr/>
          <a:lstStyle/>
          <a:p>
            <a:r>
              <a:rPr lang="ru-RU" sz="2800" b="1" dirty="0"/>
              <a:t>Метод </a:t>
            </a:r>
            <a:r>
              <a:rPr lang="en-US" sz="2800" b="1" dirty="0"/>
              <a:t>bind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Синтаксис</a:t>
            </a:r>
            <a:r>
              <a:rPr lang="en-US" dirty="0">
                <a:latin typeface="Calibri" panose="020F0502020204030204" pitchFamily="34" charset="0"/>
              </a:rPr>
              <a:t>: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wrapper = </a:t>
            </a:r>
            <a:r>
              <a:rPr lang="en-US" dirty="0" err="1">
                <a:latin typeface="Calibri" panose="020F0502020204030204" pitchFamily="34" charset="0"/>
              </a:rPr>
              <a:t>func.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bind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</a:rPr>
              <a:t>context[, </a:t>
            </a:r>
            <a:r>
              <a:rPr lang="en-US" dirty="0" err="1">
                <a:latin typeface="Calibri" panose="020F0502020204030204" pitchFamily="34" charset="0"/>
              </a:rPr>
              <a:t>arg1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arg2</a:t>
            </a:r>
            <a:r>
              <a:rPr lang="en-US" dirty="0">
                <a:latin typeface="Calibri" panose="020F0502020204030204" pitchFamily="34" charset="0"/>
              </a:rPr>
              <a:t>...])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82089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2000" dirty="0">
                <a:latin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</a:rPr>
              <a:t>f</a:t>
            </a:r>
            <a:r>
              <a:rPr lang="ru-RU" dirty="0" err="1">
                <a:latin typeface="Calibri" panose="020F0502020204030204" pitchFamily="34" charset="0"/>
              </a:rPr>
              <a:t>unc</a:t>
            </a:r>
            <a:r>
              <a:rPr lang="en-US" dirty="0">
                <a:latin typeface="Calibri" panose="020F0502020204030204" pitchFamily="34" charset="0"/>
              </a:rPr>
              <a:t> - </a:t>
            </a:r>
            <a:r>
              <a:rPr lang="ru-RU" dirty="0">
                <a:latin typeface="Calibri" panose="020F0502020204030204" pitchFamily="34" charset="0"/>
              </a:rPr>
              <a:t>произвольная функция. 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endParaRPr lang="ru-RU" dirty="0"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Calibri" panose="020F0502020204030204" pitchFamily="34" charset="0"/>
              </a:rPr>
              <a:t>   </a:t>
            </a:r>
            <a:r>
              <a:rPr lang="ru-RU" dirty="0" err="1">
                <a:latin typeface="Calibri" panose="020F0502020204030204" pitchFamily="34" charset="0"/>
              </a:rPr>
              <a:t>arg1</a:t>
            </a:r>
            <a:r>
              <a:rPr lang="ru-RU" dirty="0">
                <a:latin typeface="Calibri" panose="020F0502020204030204" pitchFamily="34" charset="0"/>
              </a:rPr>
              <a:t>, </a:t>
            </a:r>
            <a:r>
              <a:rPr lang="ru-RU" dirty="0" err="1">
                <a:latin typeface="Calibri" panose="020F0502020204030204" pitchFamily="34" charset="0"/>
              </a:rPr>
              <a:t>arg2</a:t>
            </a:r>
            <a:r>
              <a:rPr lang="ru-RU" dirty="0">
                <a:latin typeface="Calibri" panose="020F0502020204030204" pitchFamily="34" charset="0"/>
              </a:rPr>
              <a:t>, …</a:t>
            </a:r>
            <a:r>
              <a:rPr lang="en-US" dirty="0">
                <a:latin typeface="Calibri" panose="020F0502020204030204" pitchFamily="34" charset="0"/>
              </a:rPr>
              <a:t> - </a:t>
            </a:r>
            <a:r>
              <a:rPr lang="ru-RU" dirty="0">
                <a:latin typeface="Calibri" panose="020F0502020204030204" pitchFamily="34" charset="0"/>
              </a:rPr>
              <a:t>если указаны аргументы arg1, arg2... – они будут прибавлены к каждому вызову новой функции, причем встанут </a:t>
            </a:r>
            <a:r>
              <a:rPr lang="ru-RU" i="1" dirty="0">
                <a:latin typeface="Calibri" panose="020F0502020204030204" pitchFamily="34" charset="0"/>
              </a:rPr>
              <a:t>перед</a:t>
            </a:r>
            <a:r>
              <a:rPr lang="ru-RU" dirty="0">
                <a:latin typeface="Calibri" panose="020F0502020204030204" pitchFamily="34" charset="0"/>
              </a:rPr>
              <a:t> теми, которые указаны при вызове.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Calibri" panose="020F0502020204030204" pitchFamily="34" charset="0"/>
              </a:rPr>
              <a:t>  Таким образом, </a:t>
            </a:r>
            <a:r>
              <a:rPr lang="ru-RU" dirty="0" err="1">
                <a:latin typeface="Calibri" panose="020F0502020204030204" pitchFamily="34" charset="0"/>
              </a:rPr>
              <a:t>wrapper</a:t>
            </a:r>
            <a:r>
              <a:rPr lang="ru-RU" dirty="0">
                <a:latin typeface="Calibri" panose="020F0502020204030204" pitchFamily="34" charset="0"/>
              </a:rPr>
              <a:t> – это обёртка, фиксирующая контекст и передающая вызовы в </a:t>
            </a:r>
            <a:r>
              <a:rPr lang="ru-RU" dirty="0" err="1">
                <a:latin typeface="Calibri" panose="020F0502020204030204" pitchFamily="34" charset="0"/>
              </a:rPr>
              <a:t>func</a:t>
            </a:r>
            <a:r>
              <a:rPr lang="ru-RU" dirty="0">
                <a:latin typeface="Calibri" panose="020F0502020204030204" pitchFamily="34" charset="0"/>
              </a:rPr>
              <a:t>. </a:t>
            </a:r>
          </a:p>
          <a:p>
            <a:pPr>
              <a:buFont typeface="Wingdings" pitchFamily="2" charset="2"/>
              <a:buChar char="§"/>
            </a:pPr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Карринг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>
                <a:latin typeface="Calibri" panose="020F0502020204030204" pitchFamily="34" charset="0"/>
              </a:rPr>
              <a:t>Карринг</a:t>
            </a:r>
            <a:r>
              <a:rPr lang="ru-RU" b="1" dirty="0">
                <a:latin typeface="Calibri" panose="020F0502020204030204" pitchFamily="34" charset="0"/>
              </a:rPr>
              <a:t> (</a:t>
            </a:r>
            <a:r>
              <a:rPr lang="ru-RU" b="1" dirty="0" err="1">
                <a:latin typeface="Calibri" panose="020F0502020204030204" pitchFamily="34" charset="0"/>
              </a:rPr>
              <a:t>currying</a:t>
            </a:r>
            <a:r>
              <a:rPr lang="ru-RU" b="1" dirty="0">
                <a:latin typeface="Calibri" panose="020F0502020204030204" pitchFamily="34" charset="0"/>
              </a:rPr>
              <a:t>) </a:t>
            </a:r>
            <a:r>
              <a:rPr lang="ru-RU" dirty="0">
                <a:latin typeface="Calibri" panose="020F0502020204030204" pitchFamily="34" charset="0"/>
              </a:rPr>
              <a:t>или </a:t>
            </a:r>
            <a:r>
              <a:rPr lang="ru-RU" b="1" dirty="0" err="1">
                <a:latin typeface="Calibri" panose="020F0502020204030204" pitchFamily="34" charset="0"/>
              </a:rPr>
              <a:t>каррирование</a:t>
            </a:r>
            <a:r>
              <a:rPr lang="ru-RU" dirty="0">
                <a:latin typeface="Calibri" panose="020F0502020204030204" pitchFamily="34" charset="0"/>
              </a:rPr>
              <a:t> – термин функционального программирования, который означает создание новой функции путём фиксирования аргументов существующей.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Например</a:t>
            </a:r>
            <a:r>
              <a:rPr lang="en-US" dirty="0">
                <a:latin typeface="Calibri" panose="020F0502020204030204" pitchFamily="34" charset="0"/>
              </a:rPr>
              <a:t>: 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Говорят, что </a:t>
            </a:r>
            <a:r>
              <a:rPr lang="en-US" dirty="0">
                <a:latin typeface="Calibri" panose="020F0502020204030204" pitchFamily="34" charset="0"/>
              </a:rPr>
              <a:t>triple</a:t>
            </a:r>
            <a:r>
              <a:rPr lang="ru-RU" dirty="0">
                <a:latin typeface="Calibri" panose="020F0502020204030204" pitchFamily="34" charset="0"/>
              </a:rPr>
              <a:t> является </a:t>
            </a:r>
            <a:r>
              <a:rPr lang="ru-RU" b="1" dirty="0">
                <a:latin typeface="Calibri" panose="020F0502020204030204" pitchFamily="34" charset="0"/>
              </a:rPr>
              <a:t>«частичной функцией» </a:t>
            </a:r>
            <a:r>
              <a:rPr lang="ru-RU" dirty="0">
                <a:latin typeface="Calibri" panose="020F0502020204030204" pitchFamily="34" charset="0"/>
              </a:rPr>
              <a:t>(</a:t>
            </a:r>
            <a:r>
              <a:rPr lang="ru-RU" dirty="0" err="1">
                <a:latin typeface="Calibri" panose="020F0502020204030204" pitchFamily="34" charset="0"/>
              </a:rPr>
              <a:t>partial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function</a:t>
            </a:r>
            <a:r>
              <a:rPr lang="ru-RU" dirty="0">
                <a:latin typeface="Calibri" panose="020F0502020204030204" pitchFamily="34" charset="0"/>
              </a:rPr>
              <a:t>) от </a:t>
            </a:r>
            <a:r>
              <a:rPr lang="ru-RU" dirty="0" err="1">
                <a:latin typeface="Calibri" panose="020F0502020204030204" pitchFamily="34" charset="0"/>
              </a:rPr>
              <a:t>mul</a:t>
            </a:r>
            <a:r>
              <a:rPr lang="ru-RU" dirty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3284984"/>
            <a:ext cx="568863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mul</a:t>
            </a:r>
            <a:r>
              <a:rPr lang="en-US" dirty="0">
                <a:latin typeface="Calibri" panose="020F0502020204030204" pitchFamily="34" charset="0"/>
              </a:rPr>
              <a:t>(a, b) { return a * b; };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triple = </a:t>
            </a:r>
            <a:r>
              <a:rPr lang="en-US" dirty="0" err="1">
                <a:latin typeface="Calibri" panose="020F0502020204030204" pitchFamily="34" charset="0"/>
              </a:rPr>
              <a:t>mul.bind</a:t>
            </a:r>
            <a:r>
              <a:rPr lang="en-US" dirty="0">
                <a:latin typeface="Calibri" panose="020F0502020204030204" pitchFamily="34" charset="0"/>
              </a:rPr>
              <a:t>(null, 3);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alert( triple(3) ); // = </a:t>
            </a:r>
            <a:r>
              <a:rPr lang="en-US" dirty="0" err="1">
                <a:latin typeface="Calibri" panose="020F0502020204030204" pitchFamily="34" charset="0"/>
              </a:rPr>
              <a:t>mul</a:t>
            </a:r>
            <a:r>
              <a:rPr lang="en-US" dirty="0">
                <a:latin typeface="Calibri" panose="020F0502020204030204" pitchFamily="34" charset="0"/>
              </a:rPr>
              <a:t>(3, 3) = 9 </a:t>
            </a:r>
          </a:p>
          <a:p>
            <a:r>
              <a:rPr lang="en-US" dirty="0">
                <a:latin typeface="Calibri" panose="020F0502020204030204" pitchFamily="34" charset="0"/>
              </a:rPr>
              <a:t>alert( triple(4) ); // = </a:t>
            </a:r>
            <a:r>
              <a:rPr lang="en-US" dirty="0" err="1">
                <a:latin typeface="Calibri" panose="020F0502020204030204" pitchFamily="34" charset="0"/>
              </a:rPr>
              <a:t>mul</a:t>
            </a:r>
            <a:r>
              <a:rPr lang="en-US" dirty="0">
                <a:latin typeface="Calibri" panose="020F0502020204030204" pitchFamily="34" charset="0"/>
              </a:rPr>
              <a:t>(3, 4) = 12 </a:t>
            </a:r>
          </a:p>
          <a:p>
            <a:r>
              <a:rPr lang="en-US" dirty="0">
                <a:latin typeface="Calibri" panose="020F0502020204030204" pitchFamily="34" charset="0"/>
              </a:rPr>
              <a:t>alert( triple(5) ); // = </a:t>
            </a:r>
            <a:r>
              <a:rPr lang="en-US" dirty="0" err="1">
                <a:latin typeface="Calibri" panose="020F0502020204030204" pitchFamily="34" charset="0"/>
              </a:rPr>
              <a:t>mul</a:t>
            </a:r>
            <a:r>
              <a:rPr lang="en-US" dirty="0">
                <a:latin typeface="Calibri" panose="020F0502020204030204" pitchFamily="34" charset="0"/>
              </a:rPr>
              <a:t>(3, 5) = 15 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164</TotalTime>
  <Words>172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Wingdings</vt:lpstr>
      <vt:lpstr>Тема1</vt:lpstr>
      <vt:lpstr>Методы объекта</vt:lpstr>
      <vt:lpstr>Методы "call" и "apply"</vt:lpstr>
      <vt:lpstr>Декораторы, функции-обертки</vt:lpstr>
      <vt:lpstr>Метод bind</vt:lpstr>
      <vt:lpstr>Карринг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 вызова.</dc:title>
  <dc:creator>Ledy</dc:creator>
  <cp:lastModifiedBy>Oleksandr Petryk</cp:lastModifiedBy>
  <cp:revision>35</cp:revision>
  <dcterms:created xsi:type="dcterms:W3CDTF">2016-06-12T14:21:57Z</dcterms:created>
  <dcterms:modified xsi:type="dcterms:W3CDTF">2016-07-27T19:06:23Z</dcterms:modified>
</cp:coreProperties>
</file>