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8"/>
  </p:notesMasterIdLst>
  <p:sldIdLst>
    <p:sldId id="257" r:id="rId2"/>
    <p:sldId id="259" r:id="rId3"/>
    <p:sldId id="261" r:id="rId4"/>
    <p:sldId id="260" r:id="rId5"/>
    <p:sldId id="262" r:id="rId6"/>
    <p:sldId id="263" r:id="rId7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FB1A6-88B5-4F88-896F-7BBF250CBCC5}" type="datetimeFigureOut">
              <a:rPr lang="uk-UA" smtClean="0"/>
              <a:pPr/>
              <a:t>20.09.2016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A8DE3-833C-40CB-8CFC-F36318F907AD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A8DE3-833C-40CB-8CFC-F36318F907AD}" type="slidenum">
              <a:rPr lang="uk-UA" smtClean="0"/>
              <a:pPr/>
              <a:t>2</a:t>
            </a:fld>
            <a:endParaRPr lang="uk-U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A8DE3-833C-40CB-8CFC-F36318F907AD}" type="slidenum">
              <a:rPr lang="uk-UA" smtClean="0"/>
              <a:pPr/>
              <a:t>5</a:t>
            </a:fld>
            <a:endParaRPr lang="uk-U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9736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9736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3555960"/>
            <a:ext cx="4023360" cy="663827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627317"/>
            <a:ext cx="6583680" cy="507831"/>
          </a:xfrm>
        </p:spPr>
        <p:txBody>
          <a:bodyPr wrap="square">
            <a:spAutoFit/>
          </a:bodyPr>
          <a:lstStyle/>
          <a:p>
            <a:r>
              <a:rPr lang="en-US" sz="2700" dirty="0" err="1">
                <a:solidFill>
                  <a:schemeClr val="bg1"/>
                </a:solidFill>
                <a:latin typeface="Calibri" pitchFamily="34" charset="0"/>
                <a:ea typeface="Roboto Thin" panose="02000000000000000000" pitchFamily="2" charset="0"/>
                <a:cs typeface="Roboto Thin" panose="02000000000000000000" pitchFamily="2" charset="0"/>
              </a:rPr>
              <a:t>NodeJS</a:t>
            </a:r>
            <a:endParaRPr lang="en-US" dirty="0">
              <a:solidFill>
                <a:srgbClr val="7564BC"/>
              </a:solidFill>
              <a:latin typeface="Calibri" pitchFamily="34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195736" y="1556792"/>
            <a:ext cx="6322695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  <a:latin typeface="Calibri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Node JS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6313" y="4217802"/>
            <a:ext cx="6214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7564BC"/>
                </a:solidFill>
                <a:latin typeface="Calibri" pitchFamily="34" charset="0"/>
              </a:rPr>
              <a:t>Введение в </a:t>
            </a:r>
            <a:r>
              <a:rPr lang="en-US" sz="4400" dirty="0" err="1">
                <a:solidFill>
                  <a:srgbClr val="7564BC"/>
                </a:solidFill>
                <a:latin typeface="Calibri" pitchFamily="34" charset="0"/>
              </a:rPr>
              <a:t>NodeJS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10" name="Рисунок 9" descr="nodej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1268760"/>
            <a:ext cx="115212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22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457200" y="279400"/>
            <a:ext cx="8229600" cy="711200"/>
          </a:xfrm>
        </p:spPr>
        <p:txBody>
          <a:bodyPr/>
          <a:lstStyle/>
          <a:p>
            <a:r>
              <a:rPr lang="en-US" dirty="0" err="1">
                <a:latin typeface="Calibri" pitchFamily="34" charset="0"/>
              </a:rPr>
              <a:t>NodeJS</a:t>
            </a:r>
            <a:endParaRPr lang="en-US" dirty="0">
              <a:latin typeface="Calibri" pitchFamily="34" charset="0"/>
            </a:endParaRPr>
          </a:p>
        </p:txBody>
      </p:sp>
      <p:pic>
        <p:nvPicPr>
          <p:cNvPr id="6146" name="Picture 2" descr="https://nodejs.org/static/images/logos/nodejs-new-pantone-bl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14075" y="1222721"/>
            <a:ext cx="2115849" cy="1296144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259632" y="2708920"/>
            <a:ext cx="7200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ru-RU" dirty="0">
                <a:latin typeface="Calibri" pitchFamily="34" charset="0"/>
              </a:rPr>
              <a:t> </a:t>
            </a:r>
            <a:r>
              <a:rPr lang="ru-RU" b="1" dirty="0" err="1">
                <a:latin typeface="Calibri" pitchFamily="34" charset="0"/>
              </a:rPr>
              <a:t>Node.js</a:t>
            </a:r>
            <a:r>
              <a:rPr lang="ru-RU" b="1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— серверная реализация языка программирования </a:t>
            </a:r>
            <a:r>
              <a:rPr lang="ru-RU" dirty="0" err="1">
                <a:latin typeface="Calibri" pitchFamily="34" charset="0"/>
              </a:rPr>
              <a:t>JavaScript</a:t>
            </a:r>
            <a:r>
              <a:rPr lang="ru-RU" dirty="0">
                <a:latin typeface="Calibri" pitchFamily="34" charset="0"/>
              </a:rPr>
              <a:t>, основанная на движке V8 (транслиру</a:t>
            </a:r>
            <a:r>
              <a:rPr lang="ru-RU" dirty="0">
                <a:solidFill>
                  <a:schemeClr val="accent6">
                    <a:lumMod val="10000"/>
                  </a:schemeClr>
                </a:solidFill>
                <a:latin typeface="Calibri" pitchFamily="34" charset="0"/>
              </a:rPr>
              <a:t>ющем </a:t>
            </a:r>
            <a:r>
              <a:rPr lang="ru-RU" dirty="0" err="1">
                <a:solidFill>
                  <a:schemeClr val="accent6">
                    <a:lumMod val="10000"/>
                  </a:schemeClr>
                </a:solidFill>
                <a:latin typeface="Calibri" pitchFamily="34" charset="0"/>
              </a:rPr>
              <a:t>JavaScript</a:t>
            </a:r>
            <a:r>
              <a:rPr lang="ru-RU" dirty="0">
                <a:solidFill>
                  <a:schemeClr val="accent6">
                    <a:lumMod val="10000"/>
                  </a:schemeClr>
                </a:solidFill>
                <a:latin typeface="Calibri" pitchFamily="34" charset="0"/>
              </a:rPr>
              <a:t> в машинный код). </a:t>
            </a:r>
            <a:r>
              <a:rPr lang="ru-RU" dirty="0">
                <a:latin typeface="Calibri" pitchFamily="34" charset="0"/>
              </a:rPr>
              <a:t>Применяется преимущественно на сервере. </a:t>
            </a:r>
            <a:endParaRPr lang="ru-RU" dirty="0">
              <a:solidFill>
                <a:schemeClr val="accent6">
                  <a:lumMod val="10000"/>
                </a:schemeClr>
              </a:solidFill>
              <a:latin typeface="Calibri" pitchFamily="34" charset="0"/>
            </a:endParaRPr>
          </a:p>
          <a:p>
            <a:pPr algn="just">
              <a:buFont typeface="Arial" pitchFamily="34" charset="0"/>
              <a:buChar char="•"/>
            </a:pPr>
            <a:endParaRPr lang="ru-RU" dirty="0">
              <a:solidFill>
                <a:schemeClr val="accent6">
                  <a:lumMod val="10000"/>
                </a:schemeClr>
              </a:solidFill>
              <a:latin typeface="Calibri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ru-RU" b="1" dirty="0">
                <a:latin typeface="Calibri" pitchFamily="34" charset="0"/>
              </a:rPr>
              <a:t> </a:t>
            </a:r>
            <a:r>
              <a:rPr lang="ru-RU" b="1" dirty="0" err="1">
                <a:latin typeface="Calibri" pitchFamily="34" charset="0"/>
              </a:rPr>
              <a:t>Node.js</a:t>
            </a:r>
            <a:r>
              <a:rPr lang="ru-RU" dirty="0">
                <a:latin typeface="Calibri" pitchFamily="34" charset="0"/>
              </a:rPr>
              <a:t> добавляет возможность </a:t>
            </a:r>
            <a:r>
              <a:rPr lang="ru-RU" b="1" dirty="0" err="1">
                <a:latin typeface="Calibri" pitchFamily="34" charset="0"/>
              </a:rPr>
              <a:t>JavaScript</a:t>
            </a:r>
            <a:r>
              <a:rPr lang="ru-RU" dirty="0">
                <a:latin typeface="Calibri" pitchFamily="34" charset="0"/>
              </a:rPr>
              <a:t> взаимодействовать с устройствами ввода-вывода через свой API (написанный на C++), подключать другие внешние библиотеки, написанные на разных языках, обеспечивая вызовы к ним из </a:t>
            </a:r>
            <a:r>
              <a:rPr lang="ru-RU" b="1" dirty="0">
                <a:latin typeface="Calibri" pitchFamily="34" charset="0"/>
              </a:rPr>
              <a:t>JavaScript</a:t>
            </a:r>
            <a:r>
              <a:rPr lang="ru-RU" dirty="0">
                <a:latin typeface="Calibri" pitchFamily="34" charset="0"/>
              </a:rPr>
              <a:t>-кода. </a:t>
            </a:r>
            <a:endParaRPr lang="en-US" dirty="0">
              <a:latin typeface="Calibri" pitchFamily="34" charset="0"/>
            </a:endParaRPr>
          </a:p>
          <a:p>
            <a:pPr algn="just"/>
            <a:endParaRPr lang="ru-RU" b="1" dirty="0">
              <a:latin typeface="Calibri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ru-RU" dirty="0">
                <a:latin typeface="Calibri" pitchFamily="34" charset="0"/>
              </a:rPr>
              <a:t> В основе </a:t>
            </a:r>
            <a:r>
              <a:rPr lang="ru-RU" b="1" dirty="0">
                <a:latin typeface="Calibri" pitchFamily="34" charset="0"/>
              </a:rPr>
              <a:t>Node.js</a:t>
            </a:r>
            <a:r>
              <a:rPr lang="ru-RU" dirty="0">
                <a:latin typeface="Calibri" pitchFamily="34" charset="0"/>
              </a:rPr>
              <a:t> лежит событийно-ориентированное и асинхронное программирование с неблокирующим вводом/выводом.</a:t>
            </a:r>
            <a:endParaRPr lang="uk-UA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0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 pitchFamily="34" charset="0"/>
              </a:rPr>
              <a:t>Преимущества </a:t>
            </a:r>
            <a:r>
              <a:rPr lang="en-US" dirty="0" err="1">
                <a:latin typeface="Calibri" pitchFamily="34" charset="0"/>
              </a:rPr>
              <a:t>NodeJS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99992" y="5157192"/>
            <a:ext cx="403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itchFamily="34" charset="0"/>
              </a:rPr>
              <a:t>в </a:t>
            </a:r>
            <a:r>
              <a:rPr lang="ru-RU" b="1" dirty="0" err="1">
                <a:latin typeface="Calibri" pitchFamily="34" charset="0"/>
              </a:rPr>
              <a:t>Node.js</a:t>
            </a:r>
            <a:r>
              <a:rPr lang="ru-RU" dirty="0">
                <a:latin typeface="Calibri" pitchFamily="34" charset="0"/>
              </a:rPr>
              <a:t> функции базовых модулей </a:t>
            </a:r>
            <a:r>
              <a:rPr lang="ru-RU" b="1" dirty="0">
                <a:latin typeface="Calibri" pitchFamily="34" charset="0"/>
              </a:rPr>
              <a:t>асинхронны</a:t>
            </a:r>
            <a:r>
              <a:rPr lang="ru-RU" dirty="0">
                <a:latin typeface="Calibri" pitchFamily="34" charset="0"/>
              </a:rPr>
              <a:t>. Это означает, что функции </a:t>
            </a:r>
            <a:r>
              <a:rPr lang="ru-RU" dirty="0" err="1">
                <a:latin typeface="Calibri" pitchFamily="34" charset="0"/>
              </a:rPr>
              <a:t>ноды</a:t>
            </a:r>
            <a:r>
              <a:rPr lang="ru-RU" dirty="0">
                <a:latin typeface="Calibri" pitchFamily="34" charset="0"/>
              </a:rPr>
              <a:t> не блокируют поток, а исполняются </a:t>
            </a:r>
            <a:r>
              <a:rPr lang="ru-RU" b="1" dirty="0">
                <a:latin typeface="Calibri" pitchFamily="34" charset="0"/>
              </a:rPr>
              <a:t>в фоновом режиме</a:t>
            </a:r>
            <a:r>
              <a:rPr lang="ru-RU" dirty="0">
                <a:latin typeface="Calibri" pitchFamily="34" charset="0"/>
              </a:rPr>
              <a:t>.</a:t>
            </a:r>
            <a:r>
              <a:rPr lang="en-US" dirty="0">
                <a:latin typeface="Calibri" pitchFamily="34" charset="0"/>
              </a:rPr>
              <a:t> </a:t>
            </a:r>
          </a:p>
        </p:txBody>
      </p:sp>
      <p:pic>
        <p:nvPicPr>
          <p:cNvPr id="6" name="Picture 2" descr="http://sebastianmetzger.com/wp-content/uploads/2015/02/syncvsasy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268760"/>
            <a:ext cx="6285372" cy="48128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 pitchFamily="34" charset="0"/>
              </a:rPr>
              <a:t>Событийный цикл </a:t>
            </a:r>
            <a:r>
              <a:rPr lang="en-US" dirty="0" err="1">
                <a:latin typeface="Calibri" pitchFamily="34" charset="0"/>
              </a:rPr>
              <a:t>NodeJS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4098" name="Picture 2" descr="http://johanndutoit.net/presentations/2013/05/node-meetup-intro-29-may-2013/images/node_event_loo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88840"/>
            <a:ext cx="8108498" cy="393804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9552" y="1196752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itchFamily="34" charset="0"/>
              </a:rPr>
              <a:t>Событийный цикл — это сущность, которая перехватывает и обрабатывает внешние события и конвертирует их в функции обратного вызова.</a:t>
            </a:r>
            <a:endParaRPr lang="uk-UA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 pitchFamily="34" charset="0"/>
              </a:rPr>
              <a:t>Модули </a:t>
            </a:r>
            <a:r>
              <a:rPr lang="en-US" dirty="0" err="1">
                <a:latin typeface="Calibri" pitchFamily="34" charset="0"/>
              </a:rPr>
              <a:t>NodeJS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1268760"/>
            <a:ext cx="78488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>
                <a:latin typeface="Calibri" pitchFamily="34" charset="0"/>
              </a:rPr>
              <a:t> Подключение модуля происходит с помощью вызова функции </a:t>
            </a:r>
            <a:r>
              <a:rPr lang="ru-RU" dirty="0" err="1">
                <a:latin typeface="Calibri" pitchFamily="34" charset="0"/>
              </a:rPr>
              <a:t>require</a:t>
            </a:r>
            <a:r>
              <a:rPr lang="ru-RU" dirty="0">
                <a:latin typeface="Calibri" pitchFamily="34" charset="0"/>
              </a:rPr>
              <a:t>, которой нужно передать путь к файлу. </a:t>
            </a:r>
          </a:p>
          <a:p>
            <a:pPr>
              <a:buFont typeface="Arial" pitchFamily="34" charset="0"/>
              <a:buChar char="•"/>
            </a:pPr>
            <a:endParaRPr lang="ru-RU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dirty="0">
                <a:latin typeface="Calibri" pitchFamily="34" charset="0"/>
              </a:rPr>
              <a:t> Вместе с </a:t>
            </a:r>
            <a:r>
              <a:rPr lang="ru-RU" dirty="0" err="1">
                <a:latin typeface="Calibri" pitchFamily="34" charset="0"/>
              </a:rPr>
              <a:t>Node.js</a:t>
            </a:r>
            <a:r>
              <a:rPr lang="ru-RU" dirty="0">
                <a:latin typeface="Calibri" pitchFamily="34" charset="0"/>
              </a:rPr>
              <a:t> поставляется несколько встроенных модулей, для подключения которых функции </a:t>
            </a:r>
            <a:r>
              <a:rPr lang="en-US" dirty="0">
                <a:latin typeface="Calibri" pitchFamily="34" charset="0"/>
              </a:rPr>
              <a:t>require </a:t>
            </a:r>
            <a:r>
              <a:rPr lang="ru-RU" dirty="0">
                <a:latin typeface="Calibri" pitchFamily="34" charset="0"/>
              </a:rPr>
              <a:t>необходимо передать название модуля. </a:t>
            </a:r>
          </a:p>
          <a:p>
            <a:pPr>
              <a:buFont typeface="Arial" pitchFamily="34" charset="0"/>
              <a:buChar char="•"/>
            </a:pPr>
            <a:endParaRPr lang="ru-RU" dirty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dirty="0">
                <a:latin typeface="Calibri" pitchFamily="34" charset="0"/>
              </a:rPr>
              <a:t> Встроенные модули имеют приоритет над всеми остальными. Так к примеру, </a:t>
            </a:r>
            <a:r>
              <a:rPr lang="ru-RU" dirty="0" err="1">
                <a:latin typeface="Calibri" pitchFamily="34" charset="0"/>
              </a:rPr>
              <a:t>require</a:t>
            </a:r>
            <a:r>
              <a:rPr lang="ru-RU" dirty="0">
                <a:latin typeface="Calibri" pitchFamily="34" charset="0"/>
              </a:rPr>
              <a:t>('</a:t>
            </a:r>
            <a:r>
              <a:rPr lang="ru-RU" dirty="0" err="1">
                <a:latin typeface="Calibri" pitchFamily="34" charset="0"/>
              </a:rPr>
              <a:t>http</a:t>
            </a:r>
            <a:r>
              <a:rPr lang="ru-RU" dirty="0">
                <a:latin typeface="Calibri" pitchFamily="34" charset="0"/>
              </a:rPr>
              <a:t>') всегда вернет встроенный модуль, даже если будет сторонний модуль с таким названием или файл с таким именем.</a:t>
            </a:r>
            <a:br>
              <a:rPr lang="ru-RU" dirty="0">
                <a:latin typeface="Calibri" pitchFamily="34" charset="0"/>
              </a:rPr>
            </a:br>
            <a:endParaRPr lang="uk-UA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4509120"/>
            <a:ext cx="3456384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alibri" pitchFamily="34" charset="0"/>
              </a:rPr>
              <a:t>Подключение встроенного модуля</a:t>
            </a:r>
            <a:r>
              <a:rPr lang="en-US" dirty="0">
                <a:latin typeface="Calibri" pitchFamily="34" charset="0"/>
              </a:rPr>
              <a:t>: </a:t>
            </a:r>
          </a:p>
          <a:p>
            <a:pPr algn="ctr"/>
            <a:endParaRPr lang="en-US" dirty="0">
              <a:latin typeface="Calibri" pitchFamily="34" charset="0"/>
            </a:endParaRPr>
          </a:p>
          <a:p>
            <a:pPr algn="ctr"/>
            <a:r>
              <a:rPr lang="en-US" dirty="0" err="1">
                <a:latin typeface="Calibri" pitchFamily="34" charset="0"/>
              </a:rPr>
              <a:t>var</a:t>
            </a:r>
            <a:r>
              <a:rPr lang="en-US" dirty="0">
                <a:latin typeface="Calibri" pitchFamily="34" charset="0"/>
              </a:rPr>
              <a:t> http = require(‘http’)</a:t>
            </a:r>
            <a:endParaRPr lang="uk-UA" dirty="0">
              <a:latin typeface="Calibri" pitchFamily="34" charset="0"/>
            </a:endParaRPr>
          </a:p>
          <a:p>
            <a:pPr algn="ctr"/>
            <a:endParaRPr lang="uk-UA" dirty="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4008" y="4509120"/>
            <a:ext cx="3816424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alibri" pitchFamily="34" charset="0"/>
              </a:rPr>
              <a:t>Подключение пользовательского модуля</a:t>
            </a:r>
            <a:r>
              <a:rPr lang="en-US" dirty="0">
                <a:latin typeface="Calibri" pitchFamily="34" charset="0"/>
              </a:rPr>
              <a:t>: </a:t>
            </a:r>
          </a:p>
          <a:p>
            <a:pPr algn="ctr"/>
            <a:endParaRPr lang="en-US" dirty="0">
              <a:latin typeface="Calibri" pitchFamily="34" charset="0"/>
            </a:endParaRPr>
          </a:p>
          <a:p>
            <a:pPr algn="ctr"/>
            <a:r>
              <a:rPr lang="en-US" dirty="0" err="1">
                <a:latin typeface="Calibri" pitchFamily="34" charset="0"/>
              </a:rPr>
              <a:t>var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myModule</a:t>
            </a:r>
            <a:r>
              <a:rPr lang="en-US" dirty="0">
                <a:latin typeface="Calibri" pitchFamily="34" charset="0"/>
              </a:rPr>
              <a:t> = require(‘./</a:t>
            </a:r>
            <a:r>
              <a:rPr lang="en-US" dirty="0" err="1">
                <a:latin typeface="Calibri" pitchFamily="34" charset="0"/>
              </a:rPr>
              <a:t>myModule</a:t>
            </a:r>
            <a:r>
              <a:rPr lang="en-US" dirty="0">
                <a:latin typeface="Calibri" pitchFamily="34" charset="0"/>
              </a:rPr>
              <a:t>’)</a:t>
            </a:r>
            <a:endParaRPr lang="uk-UA" dirty="0">
              <a:latin typeface="Calibri" pitchFamily="34" charset="0"/>
            </a:endParaRPr>
          </a:p>
          <a:p>
            <a:pPr algn="ctr"/>
            <a:endParaRPr lang="uk-UA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 pitchFamily="34" charset="0"/>
              </a:rPr>
              <a:t>Модули </a:t>
            </a:r>
            <a:r>
              <a:rPr lang="en-US" dirty="0" err="1">
                <a:latin typeface="Calibri" pitchFamily="34" charset="0"/>
              </a:rPr>
              <a:t>NodeJS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79712" y="1772816"/>
            <a:ext cx="561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Экспорт переменных и функций из модуля</a:t>
            </a:r>
            <a:r>
              <a:rPr lang="en-US" sz="2000" dirty="0">
                <a:latin typeface="Calibri" pitchFamily="34" charset="0"/>
              </a:rPr>
              <a:t>: </a:t>
            </a:r>
            <a:endParaRPr lang="uk-UA" sz="2000" dirty="0"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3608" y="2780928"/>
            <a:ext cx="3168352" cy="17543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</a:rPr>
              <a:t>module.exports</a:t>
            </a:r>
            <a:r>
              <a:rPr lang="en-US" dirty="0">
                <a:latin typeface="Calibri" panose="020F0502020204030204" pitchFamily="34" charset="0"/>
              </a:rPr>
              <a:t> = { </a:t>
            </a:r>
          </a:p>
          <a:p>
            <a:r>
              <a:rPr lang="en-US" dirty="0">
                <a:latin typeface="Calibri" panose="020F0502020204030204" pitchFamily="34" charset="0"/>
              </a:rPr>
              <a:t>      a: 5, </a:t>
            </a:r>
          </a:p>
          <a:p>
            <a:r>
              <a:rPr lang="en-US" dirty="0">
                <a:latin typeface="Calibri" panose="020F0502020204030204" pitchFamily="34" charset="0"/>
              </a:rPr>
              <a:t>      b: function() {</a:t>
            </a:r>
          </a:p>
          <a:p>
            <a:r>
              <a:rPr lang="en-US" dirty="0">
                <a:latin typeface="Calibri" panose="020F0502020204030204" pitchFamily="34" charset="0"/>
              </a:rPr>
              <a:t>          console.log(‘module’)</a:t>
            </a:r>
          </a:p>
          <a:p>
            <a:r>
              <a:rPr lang="en-US" dirty="0">
                <a:latin typeface="Calibri" panose="020F0502020204030204" pitchFamily="34" charset="0"/>
              </a:rPr>
              <a:t>     }</a:t>
            </a:r>
          </a:p>
          <a:p>
            <a:r>
              <a:rPr lang="en-US" dirty="0">
                <a:latin typeface="Calibri" panose="020F0502020204030204" pitchFamily="34" charset="0"/>
              </a:rPr>
              <a:t>}</a:t>
            </a:r>
            <a:endParaRPr lang="uk-UA" dirty="0"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36096" y="2780928"/>
            <a:ext cx="288032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exports = function() {</a:t>
            </a:r>
          </a:p>
          <a:p>
            <a:r>
              <a:rPr lang="en-US" dirty="0">
                <a:latin typeface="Calibri" panose="020F0502020204030204" pitchFamily="34" charset="0"/>
              </a:rPr>
              <a:t> console.log(‘module’)</a:t>
            </a:r>
          </a:p>
          <a:p>
            <a:r>
              <a:rPr lang="en-US" dirty="0">
                <a:latin typeface="Calibri" panose="020F0502020204030204" pitchFamily="34" charset="0"/>
              </a:rPr>
              <a:t>}</a:t>
            </a:r>
            <a:endParaRPr lang="uk-UA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402</TotalTime>
  <Words>124</Words>
  <Application>Microsoft Office PowerPoint</Application>
  <PresentationFormat>On-screen Show (4:3)</PresentationFormat>
  <Paragraphs>38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PT Sans Caption</vt:lpstr>
      <vt:lpstr>Roboto Light</vt:lpstr>
      <vt:lpstr>Roboto Thin</vt:lpstr>
      <vt:lpstr>Segoe UI Light</vt:lpstr>
      <vt:lpstr>Тема1</vt:lpstr>
      <vt:lpstr>NodeJS</vt:lpstr>
      <vt:lpstr>NodeJS</vt:lpstr>
      <vt:lpstr>Преимущества NodeJS</vt:lpstr>
      <vt:lpstr>Событийный цикл NodeJS</vt:lpstr>
      <vt:lpstr>Модули NodeJS</vt:lpstr>
      <vt:lpstr>Модули NodeJS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Boss</dc:creator>
  <cp:lastModifiedBy>Oleksandr Petryk</cp:lastModifiedBy>
  <cp:revision>35</cp:revision>
  <dcterms:created xsi:type="dcterms:W3CDTF">2016-08-15T18:49:01Z</dcterms:created>
  <dcterms:modified xsi:type="dcterms:W3CDTF">2016-09-19T21:23:27Z</dcterms:modified>
</cp:coreProperties>
</file>