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"/>
  </p:notesMasterIdLst>
  <p:sldIdLst>
    <p:sldId id="257" r:id="rId2"/>
    <p:sldId id="262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F38AC-FDA7-486B-9D0E-1B2B76763EDE}" type="datetimeFigureOut">
              <a:rPr lang="uk-UA" smtClean="0"/>
              <a:pPr/>
              <a:t>18.09.2016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3C8AF-7AA5-4B27-876D-9D0CDE210F04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3C8AF-7AA5-4B27-876D-9D0CDE210F04}" type="slidenum">
              <a:rPr lang="uk-UA" smtClean="0"/>
              <a:pPr/>
              <a:t>6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err="1" smtClean="0">
                <a:solidFill>
                  <a:schemeClr val="bg1"/>
                </a:solidFill>
                <a:latin typeface="Calibri" pitchFamily="34" charset="0"/>
                <a:ea typeface="Roboto Thin" panose="02000000000000000000" pitchFamily="2" charset="0"/>
                <a:cs typeface="Roboto Thin" panose="02000000000000000000" pitchFamily="2" charset="0"/>
              </a:rPr>
              <a:t>NodeJS</a:t>
            </a:r>
            <a:endParaRPr lang="en-US" dirty="0">
              <a:solidFill>
                <a:srgbClr val="7564BC"/>
              </a:solidFill>
              <a:latin typeface="Calibri" pitchFamily="34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3" y="4217802"/>
            <a:ext cx="6214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  <a:latin typeface="Calibri" pitchFamily="34" charset="0"/>
              </a:rPr>
              <a:t>Работа с </a:t>
            </a:r>
            <a:r>
              <a:rPr lang="en-US" sz="4400" dirty="0" err="1" smtClean="0">
                <a:solidFill>
                  <a:srgbClr val="7564BC"/>
                </a:solidFill>
                <a:latin typeface="Calibri" pitchFamily="34" charset="0"/>
              </a:rPr>
              <a:t>MySQL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979712" y="2132856"/>
            <a:ext cx="6322695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Node JS</a:t>
            </a:r>
            <a:endParaRPr lang="en-US" sz="3200" b="1" dirty="0">
              <a:solidFill>
                <a:schemeClr val="tx1">
                  <a:lumMod val="90000"/>
                  <a:lumOff val="10000"/>
                </a:schemeClr>
              </a:solidFill>
              <a:latin typeface="Calibri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9" name="Рисунок 8" descr="nodej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844824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6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</a:t>
            </a:r>
            <a:endParaRPr lang="uk-UA" dirty="0"/>
          </a:p>
        </p:txBody>
      </p:sp>
      <p:pic>
        <p:nvPicPr>
          <p:cNvPr id="1026" name="Picture 2" descr="https://upload.wikimedia.org/wikipedia/en/thumb/6/62/MySQL.svg/1280px-MySQL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852936"/>
            <a:ext cx="1558746" cy="80616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83568" y="1340768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latin typeface="Calibri" pitchFamily="34" charset="0"/>
              </a:rPr>
              <a:t>SQL</a:t>
            </a:r>
            <a:r>
              <a:rPr lang="ru-RU" dirty="0" smtClean="0">
                <a:latin typeface="Calibri" pitchFamily="34" charset="0"/>
              </a:rPr>
              <a:t> (</a:t>
            </a:r>
            <a:r>
              <a:rPr lang="ru-RU" i="1" dirty="0" err="1" smtClean="0">
                <a:latin typeface="Calibri" pitchFamily="34" charset="0"/>
              </a:rPr>
              <a:t>structured</a:t>
            </a:r>
            <a:r>
              <a:rPr lang="ru-RU" i="1" dirty="0" smtClean="0">
                <a:latin typeface="Calibri" pitchFamily="34" charset="0"/>
              </a:rPr>
              <a:t> </a:t>
            </a:r>
            <a:r>
              <a:rPr lang="ru-RU" i="1" dirty="0" err="1" smtClean="0">
                <a:latin typeface="Calibri" pitchFamily="34" charset="0"/>
              </a:rPr>
              <a:t>query</a:t>
            </a:r>
            <a:r>
              <a:rPr lang="ru-RU" i="1" dirty="0" smtClean="0">
                <a:latin typeface="Calibri" pitchFamily="34" charset="0"/>
              </a:rPr>
              <a:t> </a:t>
            </a:r>
            <a:r>
              <a:rPr lang="ru-RU" i="1" dirty="0" err="1" smtClean="0">
                <a:latin typeface="Calibri" pitchFamily="34" charset="0"/>
              </a:rPr>
              <a:t>language</a:t>
            </a:r>
            <a:r>
              <a:rPr lang="ru-RU" dirty="0" smtClean="0">
                <a:latin typeface="Calibri" pitchFamily="34" charset="0"/>
              </a:rPr>
              <a:t> — «язык структурированных запросов») —формальный непроцедурный язык программирования, применяемый для создания, модификации и управления данными в произвольной реляционной базе данных, управляемой соответствующей системой управления базами данных (СУБД). 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55576" y="4005064"/>
            <a:ext cx="74168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b="1" dirty="0" smtClean="0">
                <a:latin typeface="Calibri" pitchFamily="34" charset="0"/>
              </a:rPr>
              <a:t> </a:t>
            </a:r>
            <a:r>
              <a:rPr lang="ru-RU" b="1" dirty="0" err="1" smtClean="0">
                <a:latin typeface="Calibri" pitchFamily="34" charset="0"/>
              </a:rPr>
              <a:t>My</a:t>
            </a:r>
            <a:r>
              <a:rPr lang="en-US" b="1" dirty="0" smtClean="0">
                <a:latin typeface="Calibri" pitchFamily="34" charset="0"/>
              </a:rPr>
              <a:t>SQL</a:t>
            </a:r>
            <a:r>
              <a:rPr lang="ru-RU" b="1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– это реляционная система управления базами данных. То есть данные в ее базах хранятся в виде логически связанных между собой таблиц, доступ к которым осуществляется с помощью языка запросов SQL. </a:t>
            </a:r>
            <a:endParaRPr lang="en-US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Кроме того, это достаточно быстрая, надежная и, главное, простая в использовании СУБД, вполне подходящая для не слишком глобальных проектов.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libri" pitchFamily="34" charset="0"/>
              </a:rPr>
              <a:t>mySQL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ru-RU" dirty="0" smtClean="0">
                <a:latin typeface="Calibri" pitchFamily="34" charset="0"/>
              </a:rPr>
              <a:t>и </a:t>
            </a:r>
            <a:r>
              <a:rPr lang="en-US" dirty="0" err="1" smtClean="0">
                <a:latin typeface="Calibri" pitchFamily="34" charset="0"/>
              </a:rPr>
              <a:t>NodeJS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1844824"/>
            <a:ext cx="6840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Установка драйвера </a:t>
            </a:r>
            <a:r>
              <a:rPr lang="en-US" sz="2000" dirty="0" err="1" smtClean="0">
                <a:latin typeface="Calibri" pitchFamily="34" charset="0"/>
              </a:rPr>
              <a:t>mySQL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для </a:t>
            </a:r>
            <a:r>
              <a:rPr lang="en-US" sz="2000" dirty="0" err="1" smtClean="0">
                <a:latin typeface="Calibri" pitchFamily="34" charset="0"/>
              </a:rPr>
              <a:t>NodeJS</a:t>
            </a:r>
            <a:r>
              <a:rPr lang="en-US" sz="2000" dirty="0" smtClean="0">
                <a:latin typeface="Calibri" pitchFamily="34" charset="0"/>
              </a:rPr>
              <a:t>: </a:t>
            </a:r>
            <a:r>
              <a:rPr lang="en-US" sz="2000" b="1" dirty="0" smtClean="0">
                <a:latin typeface="Calibri" pitchFamily="34" charset="0"/>
              </a:rPr>
              <a:t>$ npm install </a:t>
            </a:r>
            <a:r>
              <a:rPr lang="en-US" sz="2000" b="1" dirty="0" err="1" smtClean="0">
                <a:latin typeface="Calibri" pitchFamily="34" charset="0"/>
              </a:rPr>
              <a:t>mysql</a:t>
            </a:r>
            <a:r>
              <a:rPr lang="en-US" sz="2000" b="1" dirty="0" smtClean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sz="2000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 </a:t>
            </a:r>
            <a:r>
              <a:rPr lang="ru-RU" sz="2000" dirty="0" smtClean="0">
                <a:latin typeface="Calibri" pitchFamily="34" charset="0"/>
              </a:rPr>
              <a:t>Для работы с модулем </a:t>
            </a:r>
            <a:r>
              <a:rPr lang="en-US" sz="2000" dirty="0" err="1" smtClean="0">
                <a:latin typeface="Calibri" pitchFamily="34" charset="0"/>
              </a:rPr>
              <a:t>mysql</a:t>
            </a:r>
            <a:r>
              <a:rPr lang="en-US" sz="2000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его следует загрузить с помощью функции </a:t>
            </a:r>
            <a:r>
              <a:rPr lang="en-US" sz="2000" dirty="0" smtClean="0">
                <a:latin typeface="Calibri" pitchFamily="34" charset="0"/>
              </a:rPr>
              <a:t>require: </a:t>
            </a:r>
            <a:r>
              <a:rPr lang="en-US" sz="2000" b="1" dirty="0" err="1" smtClean="0">
                <a:latin typeface="Calibri" pitchFamily="34" charset="0"/>
              </a:rPr>
              <a:t>var</a:t>
            </a: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mysql</a:t>
            </a:r>
            <a:r>
              <a:rPr lang="en-US" sz="2000" b="1" dirty="0" smtClean="0">
                <a:latin typeface="Calibri" pitchFamily="34" charset="0"/>
              </a:rPr>
              <a:t> = require(‘</a:t>
            </a:r>
            <a:r>
              <a:rPr lang="en-US" sz="2000" b="1" dirty="0" err="1" smtClean="0">
                <a:latin typeface="Calibri" pitchFamily="34" charset="0"/>
              </a:rPr>
              <a:t>mysql</a:t>
            </a:r>
            <a:r>
              <a:rPr lang="en-US" sz="2000" b="1" dirty="0" smtClean="0">
                <a:latin typeface="Calibri" pitchFamily="34" charset="0"/>
              </a:rPr>
              <a:t>’) </a:t>
            </a:r>
            <a:endParaRPr lang="en-US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000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</a:rPr>
              <a:t>Подключение к базе данных</a:t>
            </a:r>
            <a:r>
              <a:rPr lang="en-US" sz="2000" dirty="0" smtClean="0">
                <a:latin typeface="Calibri" pitchFamily="34" charset="0"/>
              </a:rPr>
              <a:t>: </a:t>
            </a:r>
          </a:p>
          <a:p>
            <a:pPr marL="36000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mysql.createConnection</a:t>
            </a:r>
            <a:r>
              <a:rPr lang="en-US" sz="2000" dirty="0" smtClean="0">
                <a:latin typeface="Calibri" pitchFamily="34" charset="0"/>
              </a:rPr>
              <a:t>(</a:t>
            </a:r>
            <a:r>
              <a:rPr lang="ru-RU" sz="2000" dirty="0" smtClean="0">
                <a:latin typeface="Calibri" pitchFamily="34" charset="0"/>
              </a:rPr>
              <a:t>для создания соединения</a:t>
            </a:r>
            <a:r>
              <a:rPr lang="en-US" sz="2000" dirty="0" smtClean="0">
                <a:latin typeface="Calibri" pitchFamily="34" charset="0"/>
              </a:rPr>
              <a:t>)</a:t>
            </a:r>
            <a:endParaRPr lang="en-US" sz="2000" b="1" dirty="0" smtClean="0">
              <a:latin typeface="Calibri" pitchFamily="34" charset="0"/>
            </a:endParaRPr>
          </a:p>
          <a:p>
            <a:pPr marL="360000"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</a:rPr>
              <a:t>mysql.createPool</a:t>
            </a:r>
            <a:r>
              <a:rPr lang="en-US" sz="2000" dirty="0" smtClean="0">
                <a:latin typeface="Calibri" pitchFamily="34" charset="0"/>
              </a:rPr>
              <a:t>(</a:t>
            </a:r>
            <a:r>
              <a:rPr lang="ru-RU" sz="2000" dirty="0" smtClean="0">
                <a:latin typeface="Calibri" pitchFamily="34" charset="0"/>
              </a:rPr>
              <a:t>для создания пула соединений</a:t>
            </a:r>
            <a:r>
              <a:rPr lang="en-US" sz="2000" dirty="0" smtClean="0">
                <a:latin typeface="Calibri" pitchFamily="34" charset="0"/>
              </a:rPr>
              <a:t>)</a:t>
            </a:r>
            <a:r>
              <a:rPr lang="ru-RU" sz="2000" dirty="0" smtClean="0">
                <a:latin typeface="Calibri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ru-RU" sz="2000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Calibri" pitchFamily="34" charset="0"/>
              </a:rPr>
              <a:t> Запрос к базе данных</a:t>
            </a:r>
            <a:r>
              <a:rPr lang="en-US" sz="2000" dirty="0" smtClean="0">
                <a:latin typeface="Calibri" pitchFamily="34" charset="0"/>
              </a:rPr>
              <a:t>: </a:t>
            </a:r>
            <a:r>
              <a:rPr lang="ru-RU" sz="2000" dirty="0" smtClean="0">
                <a:latin typeface="Calibri" pitchFamily="34" charset="0"/>
              </a:rPr>
              <a:t>метод </a:t>
            </a:r>
            <a:r>
              <a:rPr lang="en-US" sz="2000" b="1" dirty="0" smtClean="0">
                <a:latin typeface="Calibri" pitchFamily="34" charset="0"/>
              </a:rPr>
              <a:t>query </a:t>
            </a:r>
            <a:endParaRPr lang="ru-RU" sz="2000" b="1" dirty="0" smtClean="0">
              <a:latin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</a:endParaRPr>
          </a:p>
          <a:p>
            <a:endParaRPr lang="en-US" sz="2000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Подключение к </a:t>
            </a:r>
            <a:r>
              <a:rPr lang="ru-RU" dirty="0" err="1" smtClean="0">
                <a:latin typeface="Calibri" pitchFamily="34" charset="0"/>
              </a:rPr>
              <a:t>бд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59832" y="126876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Соединение</a:t>
            </a:r>
            <a:r>
              <a:rPr lang="en-US" dirty="0" smtClean="0">
                <a:latin typeface="Calibri" pitchFamily="34" charset="0"/>
              </a:rPr>
              <a:t>(connection)</a:t>
            </a:r>
            <a:r>
              <a:rPr lang="ru-RU" dirty="0" smtClean="0">
                <a:latin typeface="Calibri" pitchFamily="34" charset="0"/>
              </a:rPr>
              <a:t>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86000" y="2413338"/>
            <a:ext cx="4518248" cy="25853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mysql</a:t>
            </a:r>
            <a:r>
              <a:rPr lang="en-US" dirty="0" smtClean="0">
                <a:latin typeface="Calibri" pitchFamily="34" charset="0"/>
              </a:rPr>
              <a:t> = require('</a:t>
            </a:r>
            <a:r>
              <a:rPr lang="en-US" dirty="0" err="1" smtClean="0">
                <a:latin typeface="Calibri" pitchFamily="34" charset="0"/>
              </a:rPr>
              <a:t>mysql</a:t>
            </a:r>
            <a:r>
              <a:rPr lang="en-US" dirty="0" smtClean="0">
                <a:latin typeface="Calibri" pitchFamily="34" charset="0"/>
              </a:rPr>
              <a:t>');</a:t>
            </a:r>
          </a:p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connection = </a:t>
            </a:r>
            <a:r>
              <a:rPr lang="en-US" dirty="0" err="1" smtClean="0">
                <a:latin typeface="Calibri" pitchFamily="34" charset="0"/>
              </a:rPr>
              <a:t>mysql.createConnection</a:t>
            </a:r>
            <a:r>
              <a:rPr lang="en-US" dirty="0" smtClean="0">
                <a:latin typeface="Calibri" pitchFamily="34" charset="0"/>
              </a:rPr>
              <a:t>({</a:t>
            </a:r>
          </a:p>
          <a:p>
            <a:r>
              <a:rPr lang="en-US" dirty="0" smtClean="0">
                <a:latin typeface="Calibri" pitchFamily="34" charset="0"/>
              </a:rPr>
              <a:t>    host: '</a:t>
            </a:r>
            <a:r>
              <a:rPr lang="en-US" dirty="0" err="1" smtClean="0">
                <a:latin typeface="Calibri" pitchFamily="34" charset="0"/>
              </a:rPr>
              <a:t>localhost</a:t>
            </a:r>
            <a:r>
              <a:rPr lang="en-US" dirty="0" smtClean="0">
                <a:latin typeface="Calibri" pitchFamily="34" charset="0"/>
              </a:rPr>
              <a:t>',</a:t>
            </a:r>
          </a:p>
          <a:p>
            <a:r>
              <a:rPr lang="en-US" dirty="0" smtClean="0">
                <a:latin typeface="Calibri" pitchFamily="34" charset="0"/>
              </a:rPr>
              <a:t>    user: 'me',</a:t>
            </a:r>
          </a:p>
          <a:p>
            <a:r>
              <a:rPr lang="en-US" dirty="0" smtClean="0">
                <a:latin typeface="Calibri" pitchFamily="34" charset="0"/>
              </a:rPr>
              <a:t>    password: 'secret',</a:t>
            </a:r>
          </a:p>
          <a:p>
            <a:r>
              <a:rPr lang="en-US" dirty="0" smtClean="0">
                <a:latin typeface="Calibri" pitchFamily="34" charset="0"/>
              </a:rPr>
              <a:t>    database: '</a:t>
            </a:r>
            <a:r>
              <a:rPr lang="en-US" dirty="0" err="1" smtClean="0">
                <a:latin typeface="Calibri" pitchFamily="34" charset="0"/>
              </a:rPr>
              <a:t>my_db</a:t>
            </a:r>
            <a:r>
              <a:rPr lang="en-US" dirty="0" smtClean="0">
                <a:latin typeface="Calibri" pitchFamily="34" charset="0"/>
              </a:rPr>
              <a:t>'</a:t>
            </a:r>
          </a:p>
          <a:p>
            <a:r>
              <a:rPr lang="uk-UA" dirty="0" smtClean="0">
                <a:latin typeface="Calibri" pitchFamily="34" charset="0"/>
              </a:rPr>
              <a:t>}); </a:t>
            </a:r>
          </a:p>
          <a:p>
            <a:endParaRPr lang="ru-RU" dirty="0" smtClean="0">
              <a:latin typeface="Calibri" pitchFamily="34" charset="0"/>
            </a:endParaRPr>
          </a:p>
          <a:p>
            <a:r>
              <a:rPr lang="en-US" dirty="0" err="1" smtClean="0">
                <a:latin typeface="Calibri" pitchFamily="34" charset="0"/>
              </a:rPr>
              <a:t>connection.connect</a:t>
            </a:r>
            <a:r>
              <a:rPr lang="en-US" dirty="0" smtClean="0">
                <a:latin typeface="Calibri" pitchFamily="34" charset="0"/>
              </a:rPr>
              <a:t>();</a:t>
            </a:r>
            <a:endParaRPr lang="uk-UA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Подключение к </a:t>
            </a:r>
            <a:r>
              <a:rPr lang="ru-RU" dirty="0" err="1" smtClean="0">
                <a:latin typeface="Calibri" pitchFamily="34" charset="0"/>
              </a:rPr>
              <a:t>бд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7784" y="119675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Пул соединений(</a:t>
            </a:r>
            <a:r>
              <a:rPr lang="en-US" dirty="0" smtClean="0">
                <a:latin typeface="Calibri" pitchFamily="34" charset="0"/>
              </a:rPr>
              <a:t>connection pool</a:t>
            </a:r>
            <a:r>
              <a:rPr lang="ru-RU" dirty="0" smtClean="0">
                <a:latin typeface="Calibri" pitchFamily="34" charset="0"/>
              </a:rPr>
              <a:t>)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7664" y="1916832"/>
            <a:ext cx="6408712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mysql</a:t>
            </a:r>
            <a:r>
              <a:rPr lang="en-US" dirty="0" smtClean="0">
                <a:latin typeface="Calibri" pitchFamily="34" charset="0"/>
              </a:rPr>
              <a:t> = require('</a:t>
            </a:r>
            <a:r>
              <a:rPr lang="en-US" dirty="0" err="1" smtClean="0">
                <a:latin typeface="Calibri" pitchFamily="34" charset="0"/>
              </a:rPr>
              <a:t>mysql</a:t>
            </a:r>
            <a:r>
              <a:rPr lang="en-US" dirty="0" smtClean="0">
                <a:latin typeface="Calibri" pitchFamily="34" charset="0"/>
              </a:rPr>
              <a:t>');</a:t>
            </a:r>
          </a:p>
          <a:p>
            <a:r>
              <a:rPr lang="en-US" dirty="0" err="1" smtClean="0">
                <a:latin typeface="Calibri" pitchFamily="34" charset="0"/>
              </a:rPr>
              <a:t>var</a:t>
            </a:r>
            <a:r>
              <a:rPr lang="en-US" dirty="0" smtClean="0">
                <a:latin typeface="Calibri" pitchFamily="34" charset="0"/>
              </a:rPr>
              <a:t> pool = </a:t>
            </a:r>
            <a:r>
              <a:rPr lang="en-US" dirty="0" err="1" smtClean="0">
                <a:latin typeface="Calibri" pitchFamily="34" charset="0"/>
              </a:rPr>
              <a:t>mysql.createPool</a:t>
            </a:r>
            <a:r>
              <a:rPr lang="en-US" dirty="0" smtClean="0">
                <a:latin typeface="Calibri" pitchFamily="34" charset="0"/>
              </a:rPr>
              <a:t>({</a:t>
            </a:r>
          </a:p>
          <a:p>
            <a:r>
              <a:rPr lang="en-US" dirty="0" smtClean="0">
                <a:latin typeface="Calibri" pitchFamily="34" charset="0"/>
              </a:rPr>
              <a:t>    </a:t>
            </a:r>
            <a:r>
              <a:rPr lang="en-US" dirty="0" err="1" smtClean="0">
                <a:latin typeface="Calibri" pitchFamily="34" charset="0"/>
              </a:rPr>
              <a:t>connectionLimit</a:t>
            </a:r>
            <a:r>
              <a:rPr lang="en-US" dirty="0" smtClean="0">
                <a:latin typeface="Calibri" pitchFamily="34" charset="0"/>
              </a:rPr>
              <a:t>: 10,</a:t>
            </a:r>
          </a:p>
          <a:p>
            <a:r>
              <a:rPr lang="en-US" dirty="0" smtClean="0">
                <a:latin typeface="Calibri" pitchFamily="34" charset="0"/>
              </a:rPr>
              <a:t>    host: 'example.org',</a:t>
            </a:r>
          </a:p>
          <a:p>
            <a:r>
              <a:rPr lang="en-US" dirty="0" smtClean="0">
                <a:latin typeface="Calibri" pitchFamily="34" charset="0"/>
              </a:rPr>
              <a:t>    user: 'bob',</a:t>
            </a:r>
          </a:p>
          <a:p>
            <a:r>
              <a:rPr lang="en-US" dirty="0" smtClean="0">
                <a:latin typeface="Calibri" pitchFamily="34" charset="0"/>
              </a:rPr>
              <a:t>    password: 'secret',</a:t>
            </a:r>
          </a:p>
          <a:p>
            <a:r>
              <a:rPr lang="en-US" dirty="0" smtClean="0">
                <a:latin typeface="Calibri" pitchFamily="34" charset="0"/>
              </a:rPr>
              <a:t>    database: '</a:t>
            </a:r>
            <a:r>
              <a:rPr lang="en-US" dirty="0" err="1" smtClean="0">
                <a:latin typeface="Calibri" pitchFamily="34" charset="0"/>
              </a:rPr>
              <a:t>my_db</a:t>
            </a:r>
            <a:r>
              <a:rPr lang="en-US" dirty="0" smtClean="0">
                <a:latin typeface="Calibri" pitchFamily="34" charset="0"/>
              </a:rPr>
              <a:t>'</a:t>
            </a:r>
          </a:p>
          <a:p>
            <a:r>
              <a:rPr lang="uk-UA" dirty="0" smtClean="0">
                <a:latin typeface="Calibri" pitchFamily="34" charset="0"/>
              </a:rPr>
              <a:t>});</a:t>
            </a:r>
          </a:p>
          <a:p>
            <a:r>
              <a:rPr lang="en-US" dirty="0" err="1" smtClean="0">
                <a:latin typeface="Calibri" pitchFamily="34" charset="0"/>
              </a:rPr>
              <a:t>pool.getConnection</a:t>
            </a:r>
            <a:r>
              <a:rPr lang="en-US" dirty="0" smtClean="0">
                <a:latin typeface="Calibri" pitchFamily="34" charset="0"/>
              </a:rPr>
              <a:t>(function (err, connection) {</a:t>
            </a:r>
          </a:p>
          <a:p>
            <a:r>
              <a:rPr lang="uk-UA" dirty="0" smtClean="0">
                <a:latin typeface="Calibri" pitchFamily="34" charset="0"/>
              </a:rPr>
              <a:t>   </a:t>
            </a:r>
          </a:p>
          <a:p>
            <a:r>
              <a:rPr lang="en-US" dirty="0" smtClean="0">
                <a:latin typeface="Calibri" pitchFamily="34" charset="0"/>
              </a:rPr>
              <a:t>    </a:t>
            </a:r>
            <a:r>
              <a:rPr lang="en-US" dirty="0" err="1" smtClean="0">
                <a:latin typeface="Calibri" pitchFamily="34" charset="0"/>
              </a:rPr>
              <a:t>connection.query</a:t>
            </a:r>
            <a:r>
              <a:rPr lang="en-US" dirty="0" smtClean="0">
                <a:latin typeface="Calibri" pitchFamily="34" charset="0"/>
              </a:rPr>
              <a:t>('SELECT something FROM </a:t>
            </a:r>
            <a:r>
              <a:rPr lang="en-US" dirty="0" err="1" smtClean="0">
                <a:latin typeface="Calibri" pitchFamily="34" charset="0"/>
              </a:rPr>
              <a:t>sometable</a:t>
            </a:r>
            <a:r>
              <a:rPr lang="en-US" dirty="0" smtClean="0">
                <a:latin typeface="Calibri" pitchFamily="34" charset="0"/>
              </a:rPr>
              <a:t>', function (err, rows) {</a:t>
            </a:r>
          </a:p>
          <a:p>
            <a:r>
              <a:rPr lang="en-US" dirty="0" smtClean="0">
                <a:latin typeface="Calibri" pitchFamily="34" charset="0"/>
              </a:rPr>
              <a:t>        </a:t>
            </a:r>
            <a:r>
              <a:rPr lang="en-US" dirty="0" err="1" smtClean="0">
                <a:latin typeface="Calibri" pitchFamily="34" charset="0"/>
              </a:rPr>
              <a:t>connection.release</a:t>
            </a:r>
            <a:r>
              <a:rPr lang="en-US" dirty="0" smtClean="0">
                <a:latin typeface="Calibri" pitchFamily="34" charset="0"/>
              </a:rPr>
              <a:t>();</a:t>
            </a:r>
          </a:p>
          <a:p>
            <a:r>
              <a:rPr lang="uk-UA" dirty="0" smtClean="0">
                <a:latin typeface="Calibri" pitchFamily="34" charset="0"/>
              </a:rPr>
              <a:t>    });</a:t>
            </a:r>
          </a:p>
          <a:p>
            <a:r>
              <a:rPr lang="uk-UA" dirty="0" smtClean="0">
                <a:latin typeface="Calibri" pitchFamily="34" charset="0"/>
              </a:rPr>
              <a:t>})</a:t>
            </a:r>
            <a:endParaRPr lang="uk-UA" dirty="0">
              <a:latin typeface="Calibri" pitchFamily="34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4067944" y="5517232"/>
            <a:ext cx="86409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32040" y="5589240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Calibri" pitchFamily="34" charset="0"/>
              </a:rPr>
              <a:t>Вернуть соединение в пул</a:t>
            </a:r>
            <a:endParaRPr lang="uk-UA" sz="1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Запросы к </a:t>
            </a:r>
            <a:r>
              <a:rPr lang="ru-RU" dirty="0" err="1" smtClean="0">
                <a:latin typeface="Calibri" pitchFamily="34" charset="0"/>
              </a:rPr>
              <a:t>бд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1800" y="148478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Запрос к базе данных(</a:t>
            </a:r>
            <a:r>
              <a:rPr lang="en-US" dirty="0" smtClean="0"/>
              <a:t>query</a:t>
            </a:r>
            <a:r>
              <a:rPr lang="ru-RU" dirty="0" smtClean="0"/>
              <a:t>) 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2348880"/>
            <a:ext cx="72008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connection.</a:t>
            </a:r>
            <a:r>
              <a:rPr lang="en-US" b="1" dirty="0" err="1" smtClean="0">
                <a:latin typeface="Calibri" pitchFamily="34" charset="0"/>
              </a:rPr>
              <a:t>query</a:t>
            </a:r>
            <a:r>
              <a:rPr lang="en-US" dirty="0" smtClean="0">
                <a:latin typeface="Calibri" pitchFamily="34" charset="0"/>
              </a:rPr>
              <a:t>('SELECT * FROM `books` WHERE `author` = "David"', </a:t>
            </a:r>
            <a:endParaRPr lang="ru-RU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function (error, results, fields) {</a:t>
            </a:r>
          </a:p>
          <a:p>
            <a:r>
              <a:rPr lang="uk-UA" dirty="0" smtClean="0">
                <a:latin typeface="Calibri" pitchFamily="34" charset="0"/>
              </a:rPr>
              <a:t>    </a:t>
            </a:r>
            <a:r>
              <a:rPr lang="uk-UA" dirty="0" err="1" smtClean="0">
                <a:latin typeface="Calibri" pitchFamily="34" charset="0"/>
              </a:rPr>
              <a:t>обработка</a:t>
            </a:r>
            <a:r>
              <a:rPr lang="uk-UA" dirty="0" smtClean="0">
                <a:latin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</a:rPr>
              <a:t>результатов</a:t>
            </a:r>
            <a:r>
              <a:rPr lang="uk-UA" dirty="0" smtClean="0">
                <a:latin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</a:rPr>
              <a:t>запроса</a:t>
            </a:r>
            <a:endParaRPr lang="uk-UA" dirty="0" smtClean="0">
              <a:latin typeface="Calibri" pitchFamily="34" charset="0"/>
            </a:endParaRPr>
          </a:p>
          <a:p>
            <a:r>
              <a:rPr lang="uk-UA" dirty="0" smtClean="0">
                <a:latin typeface="Calibri" pitchFamily="34" charset="0"/>
              </a:rPr>
              <a:t>}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916832"/>
            <a:ext cx="184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Простой запрос</a:t>
            </a:r>
            <a:r>
              <a:rPr lang="en-US" dirty="0" smtClean="0">
                <a:latin typeface="Calibri" pitchFamily="34" charset="0"/>
              </a:rPr>
              <a:t>: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4293096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Запрос с шифрованием передаваемых в запросе данных</a:t>
            </a:r>
            <a:r>
              <a:rPr lang="en-US" dirty="0" smtClean="0">
                <a:latin typeface="Calibri" pitchFamily="34" charset="0"/>
              </a:rPr>
              <a:t>: 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4797152"/>
            <a:ext cx="712879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itchFamily="34" charset="0"/>
              </a:rPr>
              <a:t>connection.</a:t>
            </a:r>
            <a:r>
              <a:rPr lang="en-US" b="1" dirty="0" err="1" smtClean="0">
                <a:latin typeface="Calibri" pitchFamily="34" charset="0"/>
              </a:rPr>
              <a:t>query</a:t>
            </a:r>
            <a:r>
              <a:rPr lang="en-US" dirty="0" smtClean="0">
                <a:latin typeface="Calibri" pitchFamily="34" charset="0"/>
              </a:rPr>
              <a:t>('SELECT * FROM users WHERE id = </a:t>
            </a:r>
            <a:r>
              <a:rPr lang="en-US" b="1" dirty="0" smtClean="0">
                <a:latin typeface="Calibri" pitchFamily="34" charset="0"/>
              </a:rPr>
              <a:t>?</a:t>
            </a:r>
            <a:r>
              <a:rPr lang="en-US" dirty="0" smtClean="0">
                <a:latin typeface="Calibri" pitchFamily="34" charset="0"/>
              </a:rPr>
              <a:t>', [</a:t>
            </a:r>
            <a:r>
              <a:rPr lang="en-US" b="1" dirty="0" err="1" smtClean="0">
                <a:latin typeface="Calibri" pitchFamily="34" charset="0"/>
              </a:rPr>
              <a:t>userId</a:t>
            </a:r>
            <a:r>
              <a:rPr lang="en-US" dirty="0" smtClean="0">
                <a:latin typeface="Calibri" pitchFamily="34" charset="0"/>
              </a:rPr>
              <a:t>], </a:t>
            </a:r>
            <a:endParaRPr lang="ru-RU" dirty="0" smtClean="0">
              <a:latin typeface="Calibri" pitchFamily="34" charset="0"/>
            </a:endParaRPr>
          </a:p>
          <a:p>
            <a:r>
              <a:rPr lang="en-US" dirty="0" smtClean="0">
                <a:latin typeface="Calibri" pitchFamily="34" charset="0"/>
              </a:rPr>
              <a:t>function(err, results) {</a:t>
            </a:r>
          </a:p>
          <a:p>
            <a:r>
              <a:rPr lang="uk-UA" dirty="0" smtClean="0">
                <a:latin typeface="Calibri" pitchFamily="34" charset="0"/>
              </a:rPr>
              <a:t>    // ...</a:t>
            </a:r>
          </a:p>
          <a:p>
            <a:r>
              <a:rPr lang="uk-UA" dirty="0" smtClean="0">
                <a:latin typeface="Calibri" pitchFamily="34" charset="0"/>
              </a:rPr>
              <a:t>});</a:t>
            </a:r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218</TotalTime>
  <Words>268</Words>
  <Application>Microsoft Office PowerPoint</Application>
  <PresentationFormat>Экран (4:3)</PresentationFormat>
  <Paragraphs>59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Тема1</vt:lpstr>
      <vt:lpstr>NodeJS</vt:lpstr>
      <vt:lpstr>mySQL</vt:lpstr>
      <vt:lpstr>mySQL и NodeJS</vt:lpstr>
      <vt:lpstr>Подключение к бд</vt:lpstr>
      <vt:lpstr>Подключение к бд</vt:lpstr>
      <vt:lpstr>Запросы к бд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Boss</dc:creator>
  <cp:lastModifiedBy>Boss</cp:lastModifiedBy>
  <cp:revision>23</cp:revision>
  <dcterms:created xsi:type="dcterms:W3CDTF">2016-08-17T17:14:25Z</dcterms:created>
  <dcterms:modified xsi:type="dcterms:W3CDTF">2016-09-18T12:52:56Z</dcterms:modified>
</cp:coreProperties>
</file>