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C4BEB-D132-4A19-A96A-DED07A2A20C8}" type="datetimeFigureOut">
              <a:rPr lang="uk-UA" smtClean="0"/>
              <a:pPr/>
              <a:t>18.09.2016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128DC-5604-410E-BB26-EB042DD36394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7564BC"/>
                </a:solidFill>
                <a:latin typeface="Calibri" pitchFamily="34" charset="0"/>
              </a:rPr>
              <a:t>Socket.IO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79712" y="2132856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  <a:endParaRPr lang="en-US" sz="3200" b="1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84482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Socket.IO</a:t>
            </a:r>
            <a:endParaRPr lang="uk-UA" sz="2800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11560" y="2348880"/>
            <a:ext cx="7344816" cy="2946400"/>
          </a:xfrm>
        </p:spPr>
        <p:txBody>
          <a:bodyPr/>
          <a:lstStyle/>
          <a:p>
            <a:r>
              <a:rPr lang="ru-RU" sz="1800" dirty="0" err="1" smtClean="0">
                <a:latin typeface="Calibri" pitchFamily="34" charset="0"/>
              </a:rPr>
              <a:t>Socket.IO</a:t>
            </a:r>
            <a:r>
              <a:rPr lang="ru-RU" sz="1800" dirty="0" smtClean="0">
                <a:latin typeface="Calibri" pitchFamily="34" charset="0"/>
              </a:rPr>
              <a:t> — </a:t>
            </a:r>
            <a:r>
              <a:rPr lang="ru-RU" sz="1800" dirty="0" err="1" smtClean="0">
                <a:latin typeface="Calibri" pitchFamily="34" charset="0"/>
              </a:rPr>
              <a:t>JavaScript</a:t>
            </a:r>
            <a:r>
              <a:rPr lang="ru-RU" sz="1800" dirty="0" smtClean="0">
                <a:latin typeface="Calibri" pitchFamily="34" charset="0"/>
              </a:rPr>
              <a:t> библиотека для </a:t>
            </a:r>
            <a:r>
              <a:rPr lang="ru-RU" sz="1800" dirty="0" err="1" smtClean="0">
                <a:latin typeface="Calibri" pitchFamily="34" charset="0"/>
              </a:rPr>
              <a:t>веб-приложений</a:t>
            </a:r>
            <a:r>
              <a:rPr lang="ru-RU" sz="1800" dirty="0" smtClean="0">
                <a:latin typeface="Calibri" pitchFamily="34" charset="0"/>
              </a:rPr>
              <a:t> и обмена данными в реальном времени через </a:t>
            </a:r>
            <a:r>
              <a:rPr lang="en-US" sz="1800" dirty="0" err="1" smtClean="0">
                <a:latin typeface="Calibri" pitchFamily="34" charset="0"/>
              </a:rPr>
              <a:t>WebSockets</a:t>
            </a:r>
            <a:r>
              <a:rPr lang="ru-RU" sz="1800" dirty="0" smtClean="0">
                <a:latin typeface="Calibri" pitchFamily="34" charset="0"/>
              </a:rPr>
              <a:t>. Состоит из двух частей: клиентской, которая запускается в браузере и серверной для </a:t>
            </a:r>
            <a:r>
              <a:rPr lang="ru-RU" sz="1800" dirty="0" err="1" smtClean="0">
                <a:latin typeface="Calibri" pitchFamily="34" charset="0"/>
              </a:rPr>
              <a:t>node.js</a:t>
            </a:r>
            <a:r>
              <a:rPr lang="ru-RU" sz="1800" dirty="0" smtClean="0">
                <a:latin typeface="Calibri" pitchFamily="34" charset="0"/>
              </a:rPr>
              <a:t>. </a:t>
            </a:r>
          </a:p>
          <a:p>
            <a:endParaRPr lang="ru-RU" sz="1800" dirty="0" smtClean="0">
              <a:latin typeface="Calibri" pitchFamily="34" charset="0"/>
            </a:endParaRPr>
          </a:p>
          <a:p>
            <a:r>
              <a:rPr lang="ru-RU" sz="1800" dirty="0" smtClean="0">
                <a:latin typeface="Calibri" pitchFamily="34" charset="0"/>
              </a:rPr>
              <a:t>Подобно </a:t>
            </a:r>
            <a:r>
              <a:rPr lang="en-US" sz="1800" dirty="0" smtClean="0">
                <a:latin typeface="Calibri" pitchFamily="34" charset="0"/>
              </a:rPr>
              <a:t>node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js</a:t>
            </a:r>
            <a:r>
              <a:rPr lang="en-US" sz="1800" dirty="0" smtClean="0">
                <a:latin typeface="Calibri" pitchFamily="34" charset="0"/>
              </a:rPr>
              <a:t>, Socket.IO </a:t>
            </a:r>
            <a:r>
              <a:rPr lang="ru-RU" sz="1800" dirty="0" smtClean="0">
                <a:latin typeface="Calibri" pitchFamily="34" charset="0"/>
              </a:rPr>
              <a:t>событийно-ориентированная. </a:t>
            </a:r>
          </a:p>
          <a:p>
            <a:endParaRPr lang="ru-RU" sz="180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Socket.IO </a:t>
            </a:r>
            <a:r>
              <a:rPr lang="ru-RU" sz="1800" dirty="0" smtClean="0">
                <a:latin typeface="Calibri" pitchFamily="34" charset="0"/>
              </a:rPr>
              <a:t>подходит для реализации следующего</a:t>
            </a:r>
            <a:r>
              <a:rPr lang="en-US" sz="1800" dirty="0" smtClean="0">
                <a:latin typeface="Calibri" pitchFamily="34" charset="0"/>
              </a:rPr>
              <a:t>: </a:t>
            </a:r>
          </a:p>
          <a:p>
            <a:pPr marL="900000" fontAlgn="base"/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Быстрый обмен данными для </a:t>
            </a:r>
            <a:r>
              <a:rPr lang="ru-RU" sz="1800" dirty="0" err="1" smtClean="0">
                <a:latin typeface="Calibri" pitchFamily="34" charset="0"/>
              </a:rPr>
              <a:t>онлайн</a:t>
            </a:r>
            <a:r>
              <a:rPr lang="ru-RU" sz="1800" dirty="0" smtClean="0">
                <a:latin typeface="Calibri" pitchFamily="34" charset="0"/>
              </a:rPr>
              <a:t> игр, чатов и пр.;</a:t>
            </a:r>
          </a:p>
          <a:p>
            <a:pPr marL="900000" fontAlgn="base"/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err="1" smtClean="0">
                <a:latin typeface="Calibri" pitchFamily="34" charset="0"/>
              </a:rPr>
              <a:t>Веб-приложения</a:t>
            </a:r>
            <a:r>
              <a:rPr lang="ru-RU" sz="1800" dirty="0" smtClean="0">
                <a:latin typeface="Calibri" pitchFamily="34" charset="0"/>
              </a:rPr>
              <a:t> с интенсивным обменом данными, требовательные к скорости обмена и каналу;</a:t>
            </a:r>
          </a:p>
          <a:p>
            <a:pPr marL="900000" fontAlgn="base"/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err="1" smtClean="0">
                <a:latin typeface="Calibri" pitchFamily="34" charset="0"/>
              </a:rPr>
              <a:t>Push</a:t>
            </a:r>
            <a:r>
              <a:rPr lang="ru-RU" sz="1800" dirty="0" smtClean="0">
                <a:latin typeface="Calibri" pitchFamily="34" charset="0"/>
              </a:rPr>
              <a:t> уведомления;</a:t>
            </a:r>
          </a:p>
          <a:p>
            <a:endParaRPr lang="uk-UA" sz="1800" dirty="0">
              <a:latin typeface="Calibri" pitchFamily="34" charset="0"/>
            </a:endParaRPr>
          </a:p>
        </p:txBody>
      </p:sp>
      <p:pic>
        <p:nvPicPr>
          <p:cNvPr id="9218" name="Picture 2" descr="http://nightdeveloper.net/wp-content/uploads/2015/07/socke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76672"/>
            <a:ext cx="4320480" cy="23145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Схема работы </a:t>
            </a:r>
            <a:r>
              <a:rPr lang="en-US" dirty="0" smtClean="0">
                <a:latin typeface="Calibri" pitchFamily="34" charset="0"/>
              </a:rPr>
              <a:t>Socket.IO</a:t>
            </a:r>
            <a:endParaRPr lang="uk-UA" dirty="0">
              <a:latin typeface="Calibri" pitchFamily="34" charset="0"/>
            </a:endParaRPr>
          </a:p>
        </p:txBody>
      </p:sp>
      <p:pic>
        <p:nvPicPr>
          <p:cNvPr id="3074" name="Picture 2" descr="http://3.bp.blogspot.com/-3JdJDYPCRkc/U_-ejo1tXZI/AAAAAAAAAMw/726VU08rpgM/s1600/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8316416" cy="3216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Socket.IO </a:t>
            </a:r>
            <a:r>
              <a:rPr lang="ru-RU" dirty="0" smtClean="0">
                <a:latin typeface="Calibri" pitchFamily="34" charset="0"/>
              </a:rPr>
              <a:t>сервер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352839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Использование с </a:t>
            </a:r>
            <a:r>
              <a:rPr lang="en-US" dirty="0" smtClean="0">
                <a:latin typeface="Calibri" pitchFamily="34" charset="0"/>
              </a:rPr>
              <a:t>Node http Server: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app = require('express')(); </a:t>
            </a:r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server = require('http').Server(app); </a:t>
            </a:r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io</a:t>
            </a:r>
            <a:r>
              <a:rPr lang="en-US" dirty="0" smtClean="0">
                <a:latin typeface="Calibri" pitchFamily="34" charset="0"/>
              </a:rPr>
              <a:t> = require('socket.io')(server);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484784"/>
            <a:ext cx="403244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Интеграция </a:t>
            </a:r>
            <a:r>
              <a:rPr lang="en-US" dirty="0" smtClean="0">
                <a:latin typeface="Calibri" pitchFamily="34" charset="0"/>
              </a:rPr>
              <a:t>Socket.IO </a:t>
            </a:r>
            <a:r>
              <a:rPr lang="ru-RU" dirty="0" smtClean="0">
                <a:latin typeface="Calibri" pitchFamily="34" charset="0"/>
              </a:rPr>
              <a:t>и </a:t>
            </a:r>
            <a:r>
              <a:rPr lang="en-US" dirty="0" smtClean="0">
                <a:latin typeface="Calibri" pitchFamily="34" charset="0"/>
              </a:rPr>
              <a:t>Express: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app = require('express')(); </a:t>
            </a: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server = require('http').Server(app); </a:t>
            </a:r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io</a:t>
            </a:r>
            <a:r>
              <a:rPr lang="en-US" dirty="0" smtClean="0">
                <a:latin typeface="Calibri" pitchFamily="34" charset="0"/>
              </a:rPr>
              <a:t> = require('socket.io')(server);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800" y="36450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Коммуникация с клиентом</a:t>
            </a:r>
            <a:r>
              <a:rPr lang="en-US" dirty="0" smtClean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720" y="4365104"/>
            <a:ext cx="4536504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io.</a:t>
            </a:r>
            <a:r>
              <a:rPr lang="en-US" b="1" dirty="0" err="1" smtClean="0">
                <a:latin typeface="Calibri" pitchFamily="34" charset="0"/>
              </a:rPr>
              <a:t>on</a:t>
            </a:r>
            <a:r>
              <a:rPr lang="en-US" dirty="0" smtClean="0">
                <a:latin typeface="Calibri" pitchFamily="34" charset="0"/>
              </a:rPr>
              <a:t>('connection', function (socket) {</a:t>
            </a:r>
          </a:p>
          <a:p>
            <a:r>
              <a:rPr lang="en-US" dirty="0" smtClean="0">
                <a:latin typeface="Calibri" pitchFamily="34" charset="0"/>
              </a:rPr>
              <a:t>    </a:t>
            </a:r>
            <a:r>
              <a:rPr lang="en-US" dirty="0" err="1" smtClean="0">
                <a:latin typeface="Calibri" pitchFamily="34" charset="0"/>
              </a:rPr>
              <a:t>socket</a:t>
            </a:r>
            <a:r>
              <a:rPr lang="en-US" b="1" dirty="0" err="1" smtClean="0">
                <a:latin typeface="Calibri" pitchFamily="34" charset="0"/>
              </a:rPr>
              <a:t>.emit</a:t>
            </a:r>
            <a:r>
              <a:rPr lang="en-US" dirty="0" smtClean="0">
                <a:latin typeface="Calibri" pitchFamily="34" charset="0"/>
              </a:rPr>
              <a:t>('news', { hello: 'world' }); </a:t>
            </a:r>
          </a:p>
          <a:p>
            <a:r>
              <a:rPr lang="en-US" dirty="0" smtClean="0">
                <a:latin typeface="Calibri" pitchFamily="34" charset="0"/>
              </a:rPr>
              <a:t>    </a:t>
            </a:r>
            <a:r>
              <a:rPr lang="en-US" dirty="0" err="1" smtClean="0">
                <a:latin typeface="Calibri" pitchFamily="34" charset="0"/>
              </a:rPr>
              <a:t>socket.</a:t>
            </a:r>
            <a:r>
              <a:rPr lang="en-US" b="1" dirty="0" err="1" smtClean="0">
                <a:latin typeface="Calibri" pitchFamily="34" charset="0"/>
              </a:rPr>
              <a:t>on</a:t>
            </a:r>
            <a:r>
              <a:rPr lang="en-US" dirty="0" smtClean="0">
                <a:latin typeface="Calibri" pitchFamily="34" charset="0"/>
              </a:rPr>
              <a:t>('my other event', function (data) {</a:t>
            </a:r>
          </a:p>
          <a:p>
            <a:r>
              <a:rPr lang="en-US" dirty="0" smtClean="0">
                <a:latin typeface="Calibri" pitchFamily="34" charset="0"/>
              </a:rPr>
              <a:t>                 console.log(data); </a:t>
            </a:r>
          </a:p>
          <a:p>
            <a:r>
              <a:rPr lang="en-US" dirty="0" smtClean="0">
                <a:latin typeface="Calibri" pitchFamily="34" charset="0"/>
              </a:rPr>
              <a:t>     }); </a:t>
            </a:r>
          </a:p>
          <a:p>
            <a:r>
              <a:rPr lang="en-US" dirty="0" smtClean="0">
                <a:latin typeface="Calibri" pitchFamily="34" charset="0"/>
              </a:rPr>
              <a:t>});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Socket.IO </a:t>
            </a:r>
            <a:r>
              <a:rPr lang="ru-RU" dirty="0" smtClean="0">
                <a:latin typeface="Calibri" pitchFamily="34" charset="0"/>
              </a:rPr>
              <a:t>клиент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148478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Коммуникация с сервером</a:t>
            </a:r>
            <a:r>
              <a:rPr lang="en-US" dirty="0" smtClean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2420888"/>
            <a:ext cx="504056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&lt;script </a:t>
            </a:r>
            <a:r>
              <a:rPr lang="en-US" u="sng" dirty="0" err="1" smtClean="0"/>
              <a:t>src</a:t>
            </a:r>
            <a:r>
              <a:rPr lang="en-US" u="sng" dirty="0" smtClean="0"/>
              <a:t>="/socket.io/</a:t>
            </a:r>
            <a:r>
              <a:rPr lang="en-US" u="sng" dirty="0" err="1" smtClean="0"/>
              <a:t>socket.io.js</a:t>
            </a:r>
            <a:r>
              <a:rPr lang="en-US" u="sng" dirty="0" smtClean="0"/>
              <a:t>"&gt;&lt;/script&gt;</a:t>
            </a:r>
          </a:p>
          <a:p>
            <a:r>
              <a:rPr lang="en-US" dirty="0" smtClean="0"/>
              <a:t>&lt;script&gt;</a:t>
            </a:r>
          </a:p>
          <a:p>
            <a:r>
              <a:rPr lang="sv-SE" dirty="0" smtClean="0"/>
              <a:t>  var socket = io.connect('http://localhost');</a:t>
            </a:r>
          </a:p>
          <a:p>
            <a:endParaRPr lang="sv-SE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socket.</a:t>
            </a:r>
            <a:r>
              <a:rPr lang="en-US" b="1" dirty="0" err="1" smtClean="0"/>
              <a:t>on</a:t>
            </a:r>
            <a:r>
              <a:rPr lang="en-US" dirty="0" smtClean="0"/>
              <a:t>('news', function (data) {</a:t>
            </a:r>
          </a:p>
          <a:p>
            <a:r>
              <a:rPr lang="en-US" dirty="0" smtClean="0"/>
              <a:t>       console.log(data);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socket.</a:t>
            </a:r>
            <a:r>
              <a:rPr lang="en-US" b="1" dirty="0" err="1" smtClean="0"/>
              <a:t>emit</a:t>
            </a:r>
            <a:r>
              <a:rPr lang="en-US" dirty="0" smtClean="0"/>
              <a:t>('my other event', { my: 'data' });</a:t>
            </a:r>
          </a:p>
          <a:p>
            <a:r>
              <a:rPr lang="en-US" dirty="0" smtClean="0"/>
              <a:t>  </a:t>
            </a:r>
            <a:r>
              <a:rPr lang="uk-UA" dirty="0" smtClean="0"/>
              <a:t>});</a:t>
            </a:r>
          </a:p>
          <a:p>
            <a:r>
              <a:rPr lang="en-US" dirty="0" smtClean="0"/>
              <a:t>&lt;/script&gt;</a:t>
            </a:r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361</TotalTime>
  <Words>209</Words>
  <Application>Microsoft Office PowerPoint</Application>
  <PresentationFormat>Экран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Тема1</vt:lpstr>
      <vt:lpstr>NodeJS</vt:lpstr>
      <vt:lpstr>Socket.IO</vt:lpstr>
      <vt:lpstr>Схема работы Socket.IO</vt:lpstr>
      <vt:lpstr>Socket.IO сервер</vt:lpstr>
      <vt:lpstr>Socket.IO клиент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Boss</cp:lastModifiedBy>
  <cp:revision>23</cp:revision>
  <dcterms:created xsi:type="dcterms:W3CDTF">2016-08-17T17:17:25Z</dcterms:created>
  <dcterms:modified xsi:type="dcterms:W3CDTF">2016-09-18T12:53:52Z</dcterms:modified>
</cp:coreProperties>
</file>