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564BC"/>
                </a:solidFill>
                <a:latin typeface="Calibri Light" panose="020F0302020204030204" pitchFamily="34" charset="0"/>
              </a:rPr>
              <a:t>Flux</a:t>
            </a:r>
            <a:endParaRPr lang="en-US" sz="4800" dirty="0">
              <a:latin typeface="Calibri Light" panose="020F03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Flux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это архитектура, которую команда </a:t>
            </a:r>
            <a:r>
              <a:rPr lang="ru-RU" dirty="0" err="1">
                <a:latin typeface="Calibri" pitchFamily="34" charset="0"/>
              </a:rPr>
              <a:t>Facebook</a:t>
            </a:r>
            <a:r>
              <a:rPr lang="ru-RU" dirty="0">
                <a:latin typeface="Calibri" pitchFamily="34" charset="0"/>
              </a:rPr>
              <a:t> использует при работе с </a:t>
            </a:r>
            <a:r>
              <a:rPr lang="ru-RU" dirty="0" err="1">
                <a:latin typeface="Calibri" pitchFamily="34" charset="0"/>
              </a:rPr>
              <a:t>React</a:t>
            </a:r>
            <a:r>
              <a:rPr lang="ru-RU" dirty="0">
                <a:latin typeface="Calibri" pitchFamily="34" charset="0"/>
              </a:rPr>
              <a:t>. Это не </a:t>
            </a:r>
            <a:r>
              <a:rPr lang="ru-RU" dirty="0" err="1">
                <a:latin typeface="Calibri" pitchFamily="34" charset="0"/>
              </a:rPr>
              <a:t>фреймворк</a:t>
            </a:r>
            <a:r>
              <a:rPr lang="ru-RU" dirty="0">
                <a:latin typeface="Calibri" pitchFamily="34" charset="0"/>
              </a:rPr>
              <a:t>, или библиотека, это новый архитектурный подход, который дополняет </a:t>
            </a:r>
            <a:r>
              <a:rPr lang="ru-RU" dirty="0" err="1">
                <a:latin typeface="Calibri" pitchFamily="34" charset="0"/>
              </a:rPr>
              <a:t>React</a:t>
            </a:r>
            <a:r>
              <a:rPr lang="ru-RU" dirty="0">
                <a:latin typeface="Calibri" pitchFamily="34" charset="0"/>
              </a:rPr>
              <a:t> и принцип однонаправленного потока данных.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Типичная реализация архитектуры </a:t>
            </a:r>
            <a:r>
              <a:rPr lang="ru-RU" dirty="0" err="1">
                <a:latin typeface="Calibri" pitchFamily="34" charset="0"/>
              </a:rPr>
              <a:t>Flux</a:t>
            </a:r>
            <a:r>
              <a:rPr lang="ru-RU" dirty="0">
                <a:latin typeface="Calibri" pitchFamily="34" charset="0"/>
              </a:rPr>
              <a:t> может использовать эту библиотеку вместе с классом </a:t>
            </a:r>
            <a:r>
              <a:rPr lang="ru-RU" dirty="0" err="1">
                <a:latin typeface="Calibri" pitchFamily="34" charset="0"/>
              </a:rPr>
              <a:t>EventEmitter</a:t>
            </a:r>
            <a:r>
              <a:rPr lang="ru-RU" dirty="0">
                <a:latin typeface="Calibri" pitchFamily="34" charset="0"/>
              </a:rPr>
              <a:t> из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чтобы построить событийно-ориентированную систему, которая поможет управлять состоянием приложения.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Flux </a:t>
            </a:r>
            <a:endParaRPr lang="uk-UA" dirty="0"/>
          </a:p>
        </p:txBody>
      </p:sp>
      <p:pic>
        <p:nvPicPr>
          <p:cNvPr id="7170" name="Picture 2" descr="https://shellmonger.files.wordpress.com/2015/07/0819201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375332" cy="3836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Flux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Компоненты </a:t>
            </a:r>
            <a:r>
              <a:rPr lang="en-US" dirty="0">
                <a:latin typeface="Calibri" pitchFamily="34" charset="0"/>
              </a:rPr>
              <a:t>Flux: </a:t>
            </a:r>
          </a:p>
          <a:p>
            <a:endParaRPr lang="en-US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Actions / Действия </a:t>
            </a:r>
            <a:r>
              <a:rPr lang="ru-RU" dirty="0">
                <a:latin typeface="Calibri" pitchFamily="34" charset="0"/>
              </a:rPr>
              <a:t>— хелперы, упрощающие передачу данных Диспетчеру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fontAlgn="base"/>
            <a:endParaRPr lang="ru-RU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Dispatcher</a:t>
            </a:r>
            <a:r>
              <a:rPr lang="ru-RU" b="1" dirty="0">
                <a:latin typeface="Calibri" pitchFamily="34" charset="0"/>
              </a:rPr>
              <a:t> / Диспетчер </a:t>
            </a:r>
            <a:r>
              <a:rPr lang="ru-RU" dirty="0">
                <a:latin typeface="Calibri" pitchFamily="34" charset="0"/>
              </a:rPr>
              <a:t>— принимает Действия и рассылает нагрузку зарегистрированным обработчикам</a:t>
            </a:r>
            <a:endParaRPr lang="en-US" dirty="0">
              <a:latin typeface="Calibri" pitchFamily="34" charset="0"/>
            </a:endParaRPr>
          </a:p>
          <a:p>
            <a:pPr fontAlgn="base"/>
            <a:endParaRPr lang="ru-RU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Stores</a:t>
            </a:r>
            <a:r>
              <a:rPr lang="ru-RU" b="1" dirty="0">
                <a:latin typeface="Calibri" pitchFamily="34" charset="0"/>
              </a:rPr>
              <a:t> / Хранилища </a:t>
            </a:r>
            <a:r>
              <a:rPr lang="ru-RU" dirty="0">
                <a:latin typeface="Calibri" pitchFamily="34" charset="0"/>
              </a:rPr>
              <a:t>— контейнеры для состояния приложения и логики в обработчиках, зарегистрированных в Диспетчере</a:t>
            </a:r>
            <a:endParaRPr lang="en-US" dirty="0">
              <a:latin typeface="Calibri" pitchFamily="34" charset="0"/>
            </a:endParaRPr>
          </a:p>
          <a:p>
            <a:pPr fontAlgn="base"/>
            <a:endParaRPr lang="ru-RU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Controller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Views</a:t>
            </a:r>
            <a:r>
              <a:rPr lang="ru-RU" b="1" dirty="0">
                <a:latin typeface="Calibri" pitchFamily="34" charset="0"/>
              </a:rPr>
              <a:t> / Представления </a:t>
            </a:r>
            <a:r>
              <a:rPr lang="ru-RU" dirty="0">
                <a:latin typeface="Calibri" pitchFamily="34" charset="0"/>
              </a:rPr>
              <a:t>— React-компоненты, которые собирают состояние хранилищ и передают его дочерним компонентам через свойства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</a:t>
            </a:r>
            <a:r>
              <a:rPr lang="ru-RU" dirty="0" err="1"/>
              <a:t>испетчер</a:t>
            </a:r>
            <a:r>
              <a:rPr lang="ru-RU" dirty="0"/>
              <a:t> (</a:t>
            </a:r>
            <a:r>
              <a:rPr lang="en-US" dirty="0"/>
              <a:t>dispatcher</a:t>
            </a:r>
            <a:r>
              <a:rPr lang="ru-RU" dirty="0"/>
              <a:t>)</a:t>
            </a:r>
            <a:endParaRPr lang="uk-UA" dirty="0"/>
          </a:p>
        </p:txBody>
      </p:sp>
      <p:pic>
        <p:nvPicPr>
          <p:cNvPr id="6146" name="Picture 2" descr="https://habrastorage.org/files/541/299/a87/541299a87d744ddea655e9907d7961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619500" cy="2590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2276872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сущности, </a:t>
            </a:r>
            <a:r>
              <a:rPr lang="ru-RU" b="1" dirty="0">
                <a:latin typeface="Calibri" pitchFamily="34" charset="0"/>
              </a:rPr>
              <a:t>Диспетчер</a:t>
            </a:r>
            <a:r>
              <a:rPr lang="en-US" b="1" dirty="0">
                <a:latin typeface="Calibri" pitchFamily="34" charset="0"/>
              </a:rPr>
              <a:t> (dispatcher)</a:t>
            </a:r>
            <a:r>
              <a:rPr lang="ru-RU" dirty="0">
                <a:latin typeface="Calibri" pitchFamily="34" charset="0"/>
              </a:rPr>
              <a:t> — это менеджер работы </a:t>
            </a:r>
            <a:r>
              <a:rPr lang="en-US" dirty="0">
                <a:latin typeface="Calibri" pitchFamily="34" charset="0"/>
              </a:rPr>
              <a:t>flux-</a:t>
            </a:r>
            <a:r>
              <a:rPr lang="ru-RU" dirty="0">
                <a:latin typeface="Calibri" pitchFamily="34" charset="0"/>
              </a:rPr>
              <a:t>приложения</a:t>
            </a:r>
            <a:r>
              <a:rPr lang="en-US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его центральный узел. Диспетчер получает на вход действия и рассылает эти действия (и связанные с ними данные) зарегистрированным обработчикам.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&amp; Stores</a:t>
            </a:r>
            <a:endParaRPr lang="uk-UA" dirty="0"/>
          </a:p>
        </p:txBody>
      </p:sp>
      <p:pic>
        <p:nvPicPr>
          <p:cNvPr id="5122" name="Picture 2" descr="https://habrastorage.org/files/e4c/e7a/a88/e4ce7aa881f94a549a3b6c987d4e3e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3178393" cy="25462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141277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Хранилища </a:t>
            </a:r>
            <a:r>
              <a:rPr lang="en-US" b="1" dirty="0">
                <a:latin typeface="Calibri" pitchFamily="34" charset="0"/>
              </a:rPr>
              <a:t>(stores)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ru-RU" dirty="0" err="1">
                <a:latin typeface="Calibri" pitchFamily="34" charset="0"/>
              </a:rPr>
              <a:t>Flux</a:t>
            </a:r>
            <a:r>
              <a:rPr lang="ru-RU" dirty="0">
                <a:latin typeface="Calibri" pitchFamily="34" charset="0"/>
              </a:rPr>
              <a:t> управляют состоянием определенных частей предметной области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приложения. На более высоком уровне это означает, что Хранилища хранят данные, методы получения этих данных и зарегистрированные в Диспетчере обработчики Действий.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Действия</a:t>
            </a:r>
            <a:r>
              <a:rPr lang="en-US" b="1" dirty="0">
                <a:latin typeface="Calibri" pitchFamily="34" charset="0"/>
              </a:rPr>
              <a:t>(actions)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различаются по типу — константе, которая посылается вместе с данными действия. В зависимости от типа, Действия могут быть соответствующим образом обработаны в зарегистрированных обработчиках, при этом данные из этих Действий используются как аргументы внутренних методов.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views</a:t>
            </a:r>
            <a:endParaRPr lang="uk-UA" dirty="0"/>
          </a:p>
        </p:txBody>
      </p:sp>
      <p:pic>
        <p:nvPicPr>
          <p:cNvPr id="11266" name="Picture 2" descr="https://habrastorage.org/files/243/482/42a/24348242a38041e88a1a6ce15957929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52328" cy="33385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1920" y="213285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Представления</a:t>
            </a:r>
            <a:r>
              <a:rPr lang="ru-RU" dirty="0">
                <a:latin typeface="Calibri" pitchFamily="34" charset="0"/>
              </a:rPr>
              <a:t> — это всего лишь React-компоненты, которые подписаны на событие «</a:t>
            </a:r>
            <a:r>
              <a:rPr lang="ru-RU" dirty="0" err="1">
                <a:latin typeface="Calibri" pitchFamily="34" charset="0"/>
              </a:rPr>
              <a:t>change</a:t>
            </a:r>
            <a:r>
              <a:rPr lang="ru-RU" dirty="0">
                <a:latin typeface="Calibri" pitchFamily="34" charset="0"/>
              </a:rPr>
              <a:t>» и получают состояние приложения из Хранилищ. Далее они передают эти данные дочерним компонентам через свойства.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119</TotalTime>
  <Words>289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React JS</vt:lpstr>
      <vt:lpstr>Flux</vt:lpstr>
      <vt:lpstr>Структура Flux </vt:lpstr>
      <vt:lpstr>Компоненты Flux</vt:lpstr>
      <vt:lpstr>Диспетчер (dispatcher)</vt:lpstr>
      <vt:lpstr>Actions &amp; Stores</vt:lpstr>
      <vt:lpstr>Controller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21</cp:revision>
  <dcterms:created xsi:type="dcterms:W3CDTF">2016-07-17T22:02:28Z</dcterms:created>
  <dcterms:modified xsi:type="dcterms:W3CDTF">2016-09-14T21:26:02Z</dcterms:modified>
</cp:coreProperties>
</file>