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9E-254B-44D6-AD0A-C62007A0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CEB0-876E-4651-B05C-91629FB4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2743-7FB4-47CF-B4CD-107000F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EBEF-A3B3-4D91-8F18-BC013D1E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F45-A841-4503-B6D8-A79A26DB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36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AA6-D304-4786-AB07-86E1728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A9D0-3215-46E7-BAA3-0E727AA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5BA2-A174-46DF-84C0-D1902A24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F457-EC00-4B9A-ACD8-D84C383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D7B5-9A7D-424A-A6DB-C4499306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87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E827-A6C0-45B9-BE80-17414E5D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24AD-594C-4CCF-A9BD-B0CDE05F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0B97-6A31-4206-924A-C97B39FE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ACE-1A16-45B1-B4DE-85453853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88C2-8C13-47BB-B566-ADCE39C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0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4451-10C0-425F-A6AC-21CDDB4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FDB-9DCA-47CB-95CC-C1A680EF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59AB-F645-4435-9E3F-81FB3B3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3D64-1DD0-49FE-8233-E99D6E8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AD2C-5C6E-4B8F-B807-4C541F1F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4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B2AE-1FF8-44B8-B310-4F98FD3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B7FF-6299-4DD5-A319-69BCC82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B179-7885-4BBF-BB53-7AEFCFB0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701F-CF12-4D8C-BBB8-21FD9C5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6155-77F9-47C9-B668-DEC1D4A2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77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72C-5111-4014-A6C0-D4895164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08AC-5EE6-4ADF-9316-C676C5BE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AD7AD-F25D-4B35-93D6-62BE5D836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A55E-BAA8-4A06-AD78-BC03F9B1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3D31-7396-4463-8F3D-E3BEBDD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C284-7CA9-4840-AA7B-338CDA94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0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F33A-949C-4C34-AED9-BFC2F510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6DB-0A39-46B8-97A3-9DA82F8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4437-7E21-4E75-BEEB-5E0E4EF5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76B7-2409-487A-89D2-715B36AE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601C0-F8A6-49A4-988A-36E3C1B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89D31-4F6D-4AE8-88D6-3D0CBCD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D96AD-8BF7-46E0-B412-B220BF08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B498E-6037-48E0-BE44-AF97F8D3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54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E285-FB11-405E-8C3E-3441543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176E2-95D5-47A5-BA35-8B73CB3F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59EA5-723D-4F83-890F-24D030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C243-9508-4679-8CB7-AAE25A9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22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FEE4A-2767-4767-AEDF-A0211975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4326-2403-4C4B-91EC-00E4AB3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65F78-1F8F-4F76-9055-BD555F8B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F15F-9912-4D22-8667-FC7496D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0B3-BDA0-4E30-8187-851F4702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9220-C4CC-4BDC-9E65-2843551A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200E-217F-46DE-935B-3411E890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4819-D705-4A3F-B679-3CE85200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C0E1-01A5-4222-B287-A50446E5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1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336-6396-443D-8CEC-9CA00374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15D47-E759-4F8B-9FE8-30F7C857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B2A0-F7ED-45F3-85CD-9D162EBB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59BF-1261-4138-ABFE-5B03FE50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92BA-CE9D-4F4D-98A1-C42060E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2437-A0F6-47CB-BD33-47BE64A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13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57464-9025-4607-AC36-944B785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4F13-A5BA-47AA-8364-0A623FDC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E01F-FA7C-4915-968E-BA8F061E3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B820-D803-49EC-9F81-C92DDAB7E284}" type="datetimeFigureOut">
              <a:rPr lang="en-CA" smtClean="0"/>
              <a:t>2020-09-11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14AB-F650-4B7C-B2D4-1AD18621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8B9E-97F0-44D9-AE52-EBD6B4F6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626824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C4E4-FFAA-43D5-9032-1D4915EC5E09}"/>
              </a:ext>
            </a:extLst>
          </p:cNvPr>
          <p:cNvSpPr txBox="1"/>
          <p:nvPr/>
        </p:nvSpPr>
        <p:spPr>
          <a:xfrm>
            <a:off x="1864805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64427-7FBF-4A94-B497-0481425DD9C2}"/>
              </a:ext>
            </a:extLst>
          </p:cNvPr>
          <p:cNvSpPr txBox="1"/>
          <p:nvPr/>
        </p:nvSpPr>
        <p:spPr>
          <a:xfrm>
            <a:off x="2802651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E070C-7894-4CCC-BB5D-18D84D8DA1CC}"/>
              </a:ext>
            </a:extLst>
          </p:cNvPr>
          <p:cNvSpPr txBox="1"/>
          <p:nvPr/>
        </p:nvSpPr>
        <p:spPr>
          <a:xfrm>
            <a:off x="3651375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F0B12-708E-48CC-B3A2-CAE08A9834A9}"/>
              </a:ext>
            </a:extLst>
          </p:cNvPr>
          <p:cNvSpPr txBox="1"/>
          <p:nvPr/>
        </p:nvSpPr>
        <p:spPr>
          <a:xfrm>
            <a:off x="7727017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2D7DD-6F5B-40AA-A142-074B7BB396E9}"/>
              </a:ext>
            </a:extLst>
          </p:cNvPr>
          <p:cNvSpPr txBox="1"/>
          <p:nvPr/>
        </p:nvSpPr>
        <p:spPr>
          <a:xfrm>
            <a:off x="8664863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FB175F-6354-42AD-A9A1-BECF830245DC}"/>
              </a:ext>
            </a:extLst>
          </p:cNvPr>
          <p:cNvSpPr txBox="1"/>
          <p:nvPr/>
        </p:nvSpPr>
        <p:spPr>
          <a:xfrm>
            <a:off x="9513587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AC48ED-79F1-43B8-885A-11320BFDB2F4}"/>
              </a:ext>
            </a:extLst>
          </p:cNvPr>
          <p:cNvSpPr txBox="1"/>
          <p:nvPr/>
        </p:nvSpPr>
        <p:spPr>
          <a:xfrm>
            <a:off x="579996" y="5503733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Insert A at position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24F22-03F1-47A2-8F1B-A86D232481F6}"/>
              </a:ext>
            </a:extLst>
          </p:cNvPr>
          <p:cNvSpPr txBox="1"/>
          <p:nvPr/>
        </p:nvSpPr>
        <p:spPr>
          <a:xfrm>
            <a:off x="6517990" y="5503733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Insert E at position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8A4F7-9DB3-43FF-9F49-CB1C5E471BC3}"/>
              </a:ext>
            </a:extLst>
          </p:cNvPr>
          <p:cNvSpPr txBox="1"/>
          <p:nvPr/>
        </p:nvSpPr>
        <p:spPr>
          <a:xfrm>
            <a:off x="3518095" y="5980787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Simultaneously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D7E18-8F83-4807-81E7-6F317648F6F7}"/>
              </a:ext>
            </a:extLst>
          </p:cNvPr>
          <p:cNvSpPr txBox="1"/>
          <p:nvPr/>
        </p:nvSpPr>
        <p:spPr>
          <a:xfrm>
            <a:off x="101803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E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3F2542-9E06-47DF-A1A1-3970780C16A0}"/>
              </a:ext>
            </a:extLst>
          </p:cNvPr>
          <p:cNvSpPr txBox="1"/>
          <p:nvPr/>
        </p:nvSpPr>
        <p:spPr>
          <a:xfrm>
            <a:off x="101548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0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49E6F-E768-40B1-BD33-170AF4EB5D31}"/>
              </a:ext>
            </a:extLst>
          </p:cNvPr>
          <p:cNvSpPr txBox="1"/>
          <p:nvPr/>
        </p:nvSpPr>
        <p:spPr>
          <a:xfrm>
            <a:off x="1953332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474249-4FA3-495F-B970-8A8229F6AFEB}"/>
              </a:ext>
            </a:extLst>
          </p:cNvPr>
          <p:cNvSpPr txBox="1"/>
          <p:nvPr/>
        </p:nvSpPr>
        <p:spPr>
          <a:xfrm>
            <a:off x="280205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0DB47-096E-4994-B6EA-CBB3B8AFA83E}"/>
              </a:ext>
            </a:extLst>
          </p:cNvPr>
          <p:cNvSpPr txBox="1"/>
          <p:nvPr/>
        </p:nvSpPr>
        <p:spPr>
          <a:xfrm>
            <a:off x="367178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64637D-6C69-4D1F-909E-70E7968D0D75}"/>
              </a:ext>
            </a:extLst>
          </p:cNvPr>
          <p:cNvSpPr txBox="1"/>
          <p:nvPr/>
        </p:nvSpPr>
        <p:spPr>
          <a:xfrm>
            <a:off x="10327195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3</a:t>
            </a:r>
            <a:endParaRPr lang="en-CA" sz="9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6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1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626824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F0B12-708E-48CC-B3A2-CAE08A9834A9}"/>
              </a:ext>
            </a:extLst>
          </p:cNvPr>
          <p:cNvSpPr txBox="1"/>
          <p:nvPr/>
        </p:nvSpPr>
        <p:spPr>
          <a:xfrm>
            <a:off x="7727017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2D7DD-6F5B-40AA-A142-074B7BB396E9}"/>
              </a:ext>
            </a:extLst>
          </p:cNvPr>
          <p:cNvSpPr txBox="1"/>
          <p:nvPr/>
        </p:nvSpPr>
        <p:spPr>
          <a:xfrm>
            <a:off x="8664863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FB175F-6354-42AD-A9A1-BECF830245DC}"/>
              </a:ext>
            </a:extLst>
          </p:cNvPr>
          <p:cNvSpPr txBox="1"/>
          <p:nvPr/>
        </p:nvSpPr>
        <p:spPr>
          <a:xfrm>
            <a:off x="9513587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D7E18-8F83-4807-81E7-6F317648F6F7}"/>
              </a:ext>
            </a:extLst>
          </p:cNvPr>
          <p:cNvSpPr txBox="1"/>
          <p:nvPr/>
        </p:nvSpPr>
        <p:spPr>
          <a:xfrm>
            <a:off x="101803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64637D-6C69-4D1F-909E-70E7968D0D75}"/>
              </a:ext>
            </a:extLst>
          </p:cNvPr>
          <p:cNvSpPr txBox="1"/>
          <p:nvPr/>
        </p:nvSpPr>
        <p:spPr>
          <a:xfrm>
            <a:off x="10327195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CC224-9987-46C7-A04F-E631E2D9A0E5}"/>
              </a:ext>
            </a:extLst>
          </p:cNvPr>
          <p:cNvSpPr txBox="1"/>
          <p:nvPr/>
        </p:nvSpPr>
        <p:spPr>
          <a:xfrm>
            <a:off x="101548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8BA1DF-F68C-4661-8EA9-CB511642A949}"/>
              </a:ext>
            </a:extLst>
          </p:cNvPr>
          <p:cNvSpPr txBox="1"/>
          <p:nvPr/>
        </p:nvSpPr>
        <p:spPr>
          <a:xfrm>
            <a:off x="1953332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6B403-5A4D-47E3-B4A7-30A6647CDC76}"/>
              </a:ext>
            </a:extLst>
          </p:cNvPr>
          <p:cNvSpPr txBox="1"/>
          <p:nvPr/>
        </p:nvSpPr>
        <p:spPr>
          <a:xfrm>
            <a:off x="280205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74D30F-264B-4F1C-9074-8FA26F54DAB4}"/>
              </a:ext>
            </a:extLst>
          </p:cNvPr>
          <p:cNvSpPr txBox="1"/>
          <p:nvPr/>
        </p:nvSpPr>
        <p:spPr>
          <a:xfrm>
            <a:off x="367178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cxnSp>
        <p:nvCxnSpPr>
          <p:cNvPr id="39" name="Connector: Elbow 6">
            <a:extLst>
              <a:ext uri="{FF2B5EF4-FFF2-40B4-BE49-F238E27FC236}">
                <a16:creationId xmlns:a16="http://schemas.microsoft.com/office/drawing/2014/main" id="{871EA556-438A-4680-80B4-558A4F3C98FA}"/>
              </a:ext>
            </a:extLst>
          </p:cNvPr>
          <p:cNvCxnSpPr>
            <a:cxnSpLocks/>
          </p:cNvCxnSpPr>
          <p:nvPr/>
        </p:nvCxnSpPr>
        <p:spPr>
          <a:xfrm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B8B850-43E4-4CEC-BC3C-832B7A8F1905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Broadcast insert 'A' at position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651DEF-7C6A-4F5E-A452-00EAFC602F10}"/>
              </a:ext>
            </a:extLst>
          </p:cNvPr>
          <p:cNvSpPr txBox="1"/>
          <p:nvPr/>
        </p:nvSpPr>
        <p:spPr>
          <a:xfrm>
            <a:off x="6852098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59C987-4D80-4C48-A704-8EF66B9D0958}"/>
              </a:ext>
            </a:extLst>
          </p:cNvPr>
          <p:cNvSpPr txBox="1"/>
          <p:nvPr/>
        </p:nvSpPr>
        <p:spPr>
          <a:xfrm>
            <a:off x="6861123" y="298935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0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80A1C6-B31F-4032-B7FF-C621E186F65D}"/>
              </a:ext>
            </a:extLst>
          </p:cNvPr>
          <p:cNvSpPr txBox="1"/>
          <p:nvPr/>
        </p:nvSpPr>
        <p:spPr>
          <a:xfrm>
            <a:off x="7741488" y="299644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EF2AE1-8A4A-4A10-98E2-7664B9E07683}"/>
              </a:ext>
            </a:extLst>
          </p:cNvPr>
          <p:cNvSpPr txBox="1"/>
          <p:nvPr/>
        </p:nvSpPr>
        <p:spPr>
          <a:xfrm>
            <a:off x="863540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8D7C0D-DBDC-46C6-BA52-0CD123856D29}"/>
              </a:ext>
            </a:extLst>
          </p:cNvPr>
          <p:cNvSpPr txBox="1"/>
          <p:nvPr/>
        </p:nvSpPr>
        <p:spPr>
          <a:xfrm>
            <a:off x="9535268" y="299628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2E7177-72A9-430D-A5B0-FEAF685E1983}"/>
              </a:ext>
            </a:extLst>
          </p:cNvPr>
          <p:cNvSpPr txBox="1"/>
          <p:nvPr/>
        </p:nvSpPr>
        <p:spPr>
          <a:xfrm>
            <a:off x="10298738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5" grpId="0"/>
      <p:bldP spid="40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3626824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D7E18-8F83-4807-81E7-6F317648F6F7}"/>
              </a:ext>
            </a:extLst>
          </p:cNvPr>
          <p:cNvSpPr txBox="1"/>
          <p:nvPr/>
        </p:nvSpPr>
        <p:spPr>
          <a:xfrm>
            <a:off x="101803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CC224-9987-46C7-A04F-E631E2D9A0E5}"/>
              </a:ext>
            </a:extLst>
          </p:cNvPr>
          <p:cNvSpPr txBox="1"/>
          <p:nvPr/>
        </p:nvSpPr>
        <p:spPr>
          <a:xfrm>
            <a:off x="101548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8BA1DF-F68C-4661-8EA9-CB511642A949}"/>
              </a:ext>
            </a:extLst>
          </p:cNvPr>
          <p:cNvSpPr txBox="1"/>
          <p:nvPr/>
        </p:nvSpPr>
        <p:spPr>
          <a:xfrm>
            <a:off x="1953332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6B403-5A4D-47E3-B4A7-30A6647CDC76}"/>
              </a:ext>
            </a:extLst>
          </p:cNvPr>
          <p:cNvSpPr txBox="1"/>
          <p:nvPr/>
        </p:nvSpPr>
        <p:spPr>
          <a:xfrm>
            <a:off x="280205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74D30F-264B-4F1C-9074-8FA26F54DAB4}"/>
              </a:ext>
            </a:extLst>
          </p:cNvPr>
          <p:cNvSpPr txBox="1"/>
          <p:nvPr/>
        </p:nvSpPr>
        <p:spPr>
          <a:xfrm>
            <a:off x="367178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651DEF-7C6A-4F5E-A452-00EAFC602F10}"/>
              </a:ext>
            </a:extLst>
          </p:cNvPr>
          <p:cNvSpPr txBox="1"/>
          <p:nvPr/>
        </p:nvSpPr>
        <p:spPr>
          <a:xfrm>
            <a:off x="6852098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E4F93-6B46-475D-A1FD-97EBE7AC39A7}"/>
              </a:ext>
            </a:extLst>
          </p:cNvPr>
          <p:cNvSpPr txBox="1"/>
          <p:nvPr/>
        </p:nvSpPr>
        <p:spPr>
          <a:xfrm>
            <a:off x="6861123" y="298935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7B54C-3E26-4F1E-8151-716B2EFD3FED}"/>
              </a:ext>
            </a:extLst>
          </p:cNvPr>
          <p:cNvSpPr txBox="1"/>
          <p:nvPr/>
        </p:nvSpPr>
        <p:spPr>
          <a:xfrm>
            <a:off x="7741488" y="299644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FB508-20C2-4645-91DC-C05EE48D2099}"/>
              </a:ext>
            </a:extLst>
          </p:cNvPr>
          <p:cNvSpPr txBox="1"/>
          <p:nvPr/>
        </p:nvSpPr>
        <p:spPr>
          <a:xfrm>
            <a:off x="863540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295B4-1C0C-4EF0-97FA-650837D1E99A}"/>
              </a:ext>
            </a:extLst>
          </p:cNvPr>
          <p:cNvSpPr txBox="1"/>
          <p:nvPr/>
        </p:nvSpPr>
        <p:spPr>
          <a:xfrm>
            <a:off x="9535268" y="299628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CF8085-A2F1-45F4-9AAF-581CC2C9A0EF}"/>
              </a:ext>
            </a:extLst>
          </p:cNvPr>
          <p:cNvSpPr txBox="1"/>
          <p:nvPr/>
        </p:nvSpPr>
        <p:spPr>
          <a:xfrm>
            <a:off x="10298738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0AC52-8F15-4637-9D3A-B48AFA926A51}"/>
              </a:ext>
            </a:extLst>
          </p:cNvPr>
          <p:cNvSpPr txBox="1"/>
          <p:nvPr/>
        </p:nvSpPr>
        <p:spPr>
          <a:xfrm>
            <a:off x="2525922" y="5530361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Broadcast insert 'E' at position 3</a:t>
            </a:r>
          </a:p>
        </p:txBody>
      </p:sp>
      <p:cxnSp>
        <p:nvCxnSpPr>
          <p:cNvPr id="44" name="Connector: Elbow 6">
            <a:extLst>
              <a:ext uri="{FF2B5EF4-FFF2-40B4-BE49-F238E27FC236}">
                <a16:creationId xmlns:a16="http://schemas.microsoft.com/office/drawing/2014/main" id="{F3E83E22-9D4F-4BD8-9775-6D2822E7BB52}"/>
              </a:ext>
            </a:extLst>
          </p:cNvPr>
          <p:cNvCxnSpPr>
            <a:cxnSpLocks/>
          </p:cNvCxnSpPr>
          <p:nvPr/>
        </p:nvCxnSpPr>
        <p:spPr>
          <a:xfrm flipH="1">
            <a:off x="1817195" y="6166517"/>
            <a:ext cx="8217752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E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DF3100-1179-49F4-BDDB-1A96D503BA4B}"/>
              </a:ext>
            </a:extLst>
          </p:cNvPr>
          <p:cNvSpPr txBox="1"/>
          <p:nvPr/>
        </p:nvSpPr>
        <p:spPr>
          <a:xfrm>
            <a:off x="3666382" y="300624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3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2C6C3D-E64A-4DB1-9F29-42EF7BEDA283}"/>
              </a:ext>
            </a:extLst>
          </p:cNvPr>
          <p:cNvSpPr txBox="1"/>
          <p:nvPr/>
        </p:nvSpPr>
        <p:spPr>
          <a:xfrm>
            <a:off x="4409196" y="300624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3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6302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6002 -2.5925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8" grpId="0"/>
      <p:bldP spid="38" grpId="1"/>
      <p:bldP spid="43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D7E18-8F83-4807-81E7-6F317648F6F7}"/>
              </a:ext>
            </a:extLst>
          </p:cNvPr>
          <p:cNvSpPr txBox="1"/>
          <p:nvPr/>
        </p:nvSpPr>
        <p:spPr>
          <a:xfrm>
            <a:off x="101803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CC224-9987-46C7-A04F-E631E2D9A0E5}"/>
              </a:ext>
            </a:extLst>
          </p:cNvPr>
          <p:cNvSpPr txBox="1"/>
          <p:nvPr/>
        </p:nvSpPr>
        <p:spPr>
          <a:xfrm>
            <a:off x="101548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8BA1DF-F68C-4661-8EA9-CB511642A949}"/>
              </a:ext>
            </a:extLst>
          </p:cNvPr>
          <p:cNvSpPr txBox="1"/>
          <p:nvPr/>
        </p:nvSpPr>
        <p:spPr>
          <a:xfrm>
            <a:off x="1953332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6B403-5A4D-47E3-B4A7-30A6647CDC76}"/>
              </a:ext>
            </a:extLst>
          </p:cNvPr>
          <p:cNvSpPr txBox="1"/>
          <p:nvPr/>
        </p:nvSpPr>
        <p:spPr>
          <a:xfrm>
            <a:off x="280205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74D30F-264B-4F1C-9074-8FA26F54DAB4}"/>
              </a:ext>
            </a:extLst>
          </p:cNvPr>
          <p:cNvSpPr txBox="1"/>
          <p:nvPr/>
        </p:nvSpPr>
        <p:spPr>
          <a:xfrm>
            <a:off x="367178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651DEF-7C6A-4F5E-A452-00EAFC602F10}"/>
              </a:ext>
            </a:extLst>
          </p:cNvPr>
          <p:cNvSpPr txBox="1"/>
          <p:nvPr/>
        </p:nvSpPr>
        <p:spPr>
          <a:xfrm>
            <a:off x="6852098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E4F93-6B46-475D-A1FD-97EBE7AC39A7}"/>
              </a:ext>
            </a:extLst>
          </p:cNvPr>
          <p:cNvSpPr txBox="1"/>
          <p:nvPr/>
        </p:nvSpPr>
        <p:spPr>
          <a:xfrm>
            <a:off x="6861123" y="298935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7B54C-3E26-4F1E-8151-716B2EFD3FED}"/>
              </a:ext>
            </a:extLst>
          </p:cNvPr>
          <p:cNvSpPr txBox="1"/>
          <p:nvPr/>
        </p:nvSpPr>
        <p:spPr>
          <a:xfrm>
            <a:off x="7741488" y="299644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FB508-20C2-4645-91DC-C05EE48D2099}"/>
              </a:ext>
            </a:extLst>
          </p:cNvPr>
          <p:cNvSpPr txBox="1"/>
          <p:nvPr/>
        </p:nvSpPr>
        <p:spPr>
          <a:xfrm>
            <a:off x="863540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295B4-1C0C-4EF0-97FA-650837D1E99A}"/>
              </a:ext>
            </a:extLst>
          </p:cNvPr>
          <p:cNvSpPr txBox="1"/>
          <p:nvPr/>
        </p:nvSpPr>
        <p:spPr>
          <a:xfrm>
            <a:off x="9535268" y="299628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CF8085-A2F1-45F4-9AAF-581CC2C9A0EF}"/>
              </a:ext>
            </a:extLst>
          </p:cNvPr>
          <p:cNvSpPr txBox="1"/>
          <p:nvPr/>
        </p:nvSpPr>
        <p:spPr>
          <a:xfrm>
            <a:off x="10298738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4393737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2C6C3D-E64A-4DB1-9F29-42EF7BEDA283}"/>
              </a:ext>
            </a:extLst>
          </p:cNvPr>
          <p:cNvSpPr txBox="1"/>
          <p:nvPr/>
        </p:nvSpPr>
        <p:spPr>
          <a:xfrm>
            <a:off x="4409196" y="300624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B316C-9D27-46AC-AD9C-DC9830870D09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8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D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D7E18-8F83-4807-81E7-6F317648F6F7}"/>
              </a:ext>
            </a:extLst>
          </p:cNvPr>
          <p:cNvSpPr txBox="1"/>
          <p:nvPr/>
        </p:nvSpPr>
        <p:spPr>
          <a:xfrm>
            <a:off x="101803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E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CC224-9987-46C7-A04F-E631E2D9A0E5}"/>
              </a:ext>
            </a:extLst>
          </p:cNvPr>
          <p:cNvSpPr txBox="1"/>
          <p:nvPr/>
        </p:nvSpPr>
        <p:spPr>
          <a:xfrm>
            <a:off x="101548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8BA1DF-F68C-4661-8EA9-CB511642A949}"/>
              </a:ext>
            </a:extLst>
          </p:cNvPr>
          <p:cNvSpPr txBox="1"/>
          <p:nvPr/>
        </p:nvSpPr>
        <p:spPr>
          <a:xfrm>
            <a:off x="1953332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6B403-5A4D-47E3-B4A7-30A6647CDC76}"/>
              </a:ext>
            </a:extLst>
          </p:cNvPr>
          <p:cNvSpPr txBox="1"/>
          <p:nvPr/>
        </p:nvSpPr>
        <p:spPr>
          <a:xfrm>
            <a:off x="280205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74D30F-264B-4F1C-9074-8FA26F54DAB4}"/>
              </a:ext>
            </a:extLst>
          </p:cNvPr>
          <p:cNvSpPr txBox="1"/>
          <p:nvPr/>
        </p:nvSpPr>
        <p:spPr>
          <a:xfrm>
            <a:off x="367178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651DEF-7C6A-4F5E-A452-00EAFC602F10}"/>
              </a:ext>
            </a:extLst>
          </p:cNvPr>
          <p:cNvSpPr txBox="1"/>
          <p:nvPr/>
        </p:nvSpPr>
        <p:spPr>
          <a:xfrm>
            <a:off x="6852098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E4F93-6B46-475D-A1FD-97EBE7AC39A7}"/>
              </a:ext>
            </a:extLst>
          </p:cNvPr>
          <p:cNvSpPr txBox="1"/>
          <p:nvPr/>
        </p:nvSpPr>
        <p:spPr>
          <a:xfrm>
            <a:off x="6861123" y="298935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7B54C-3E26-4F1E-8151-716B2EFD3FED}"/>
              </a:ext>
            </a:extLst>
          </p:cNvPr>
          <p:cNvSpPr txBox="1"/>
          <p:nvPr/>
        </p:nvSpPr>
        <p:spPr>
          <a:xfrm>
            <a:off x="7741488" y="299644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FB508-20C2-4645-91DC-C05EE48D2099}"/>
              </a:ext>
            </a:extLst>
          </p:cNvPr>
          <p:cNvSpPr txBox="1"/>
          <p:nvPr/>
        </p:nvSpPr>
        <p:spPr>
          <a:xfrm>
            <a:off x="863540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295B4-1C0C-4EF0-97FA-650837D1E99A}"/>
              </a:ext>
            </a:extLst>
          </p:cNvPr>
          <p:cNvSpPr txBox="1"/>
          <p:nvPr/>
        </p:nvSpPr>
        <p:spPr>
          <a:xfrm>
            <a:off x="9535268" y="299628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CF8085-A2F1-45F4-9AAF-581CC2C9A0EF}"/>
              </a:ext>
            </a:extLst>
          </p:cNvPr>
          <p:cNvSpPr txBox="1"/>
          <p:nvPr/>
        </p:nvSpPr>
        <p:spPr>
          <a:xfrm>
            <a:off x="10298738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4393737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D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2C6C3D-E64A-4DB1-9F29-42EF7BEDA283}"/>
              </a:ext>
            </a:extLst>
          </p:cNvPr>
          <p:cNvSpPr txBox="1"/>
          <p:nvPr/>
        </p:nvSpPr>
        <p:spPr>
          <a:xfrm>
            <a:off x="4409196" y="300624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B316C-9D27-46AC-AD9C-DC9830870D09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E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A059BD-C858-42EC-8F23-A4F156C93DA4}"/>
              </a:ext>
            </a:extLst>
          </p:cNvPr>
          <p:cNvSpPr txBox="1"/>
          <p:nvPr/>
        </p:nvSpPr>
        <p:spPr>
          <a:xfrm>
            <a:off x="649210" y="5514501"/>
            <a:ext cx="108786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b="1" dirty="0">
                <a:solidFill>
                  <a:srgbClr val="FFFF00"/>
                </a:solidFill>
              </a:rPr>
              <a:t>DIFFERENT!</a:t>
            </a:r>
            <a:r>
              <a:rPr lang="en-CA" sz="5000" b="1" dirty="0">
                <a:solidFill>
                  <a:srgbClr val="FF0000"/>
                </a:solidFill>
              </a:rPr>
              <a:t> </a:t>
            </a:r>
            <a:r>
              <a:rPr lang="en-CA" sz="5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CA" sz="5000" b="1" dirty="0">
                <a:solidFill>
                  <a:srgbClr val="FF0000"/>
                </a:solidFill>
              </a:rPr>
              <a:t> </a:t>
            </a:r>
            <a:r>
              <a:rPr lang="en-CA" sz="5000" b="1" dirty="0">
                <a:solidFill>
                  <a:srgbClr val="FFFF00"/>
                </a:solidFill>
              </a:rPr>
              <a:t>not commutative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CE409A9-E3AA-4AD4-BF9E-D4CFE3253121}"/>
              </a:ext>
            </a:extLst>
          </p:cNvPr>
          <p:cNvSpPr/>
          <p:nvPr/>
        </p:nvSpPr>
        <p:spPr>
          <a:xfrm>
            <a:off x="4972706" y="2353809"/>
            <a:ext cx="2224244" cy="160043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154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Minh Tran</dc:creator>
  <cp:lastModifiedBy>Tran Thanh,Giang</cp:lastModifiedBy>
  <cp:revision>14</cp:revision>
  <dcterms:created xsi:type="dcterms:W3CDTF">2020-09-11T04:26:55Z</dcterms:created>
  <dcterms:modified xsi:type="dcterms:W3CDTF">2020-09-11T14:59:07Z</dcterms:modified>
</cp:coreProperties>
</file>