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C9E-254B-44D6-AD0A-C62007A0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CEB0-876E-4651-B05C-91629FB43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2743-7FB4-47CF-B4CD-107000F1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EBEF-A3B3-4D91-8F18-BC013D1E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0F45-A841-4503-B6D8-A79A26DB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36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AAA6-D304-4786-AB07-86E17282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7A9D0-3215-46E7-BAA3-0E727AA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5BA2-A174-46DF-84C0-D1902A24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F457-EC00-4B9A-ACD8-D84C3832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6D7B5-9A7D-424A-A6DB-C4499306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87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FE827-A6C0-45B9-BE80-17414E5D9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724AD-594C-4CCF-A9BD-B0CDE05F6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0B97-6A31-4206-924A-C97B39FE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FACE-1A16-45B1-B4DE-85453853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88C2-8C13-47BB-B566-ADCE39CB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20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4451-10C0-425F-A6AC-21CDDB49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6FDB-9DCA-47CB-95CC-C1A680EF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59AB-F645-4435-9E3F-81FB3B3E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C3D64-1DD0-49FE-8233-E99D6E8A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AD2C-5C6E-4B8F-B807-4C541F1F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84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B2AE-1FF8-44B8-B310-4F98FD39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CB7FF-6299-4DD5-A319-69BCC827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FB179-7885-4BBF-BB53-7AEFCFB0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701F-CF12-4D8C-BBB8-21FD9C51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6155-77F9-47C9-B668-DEC1D4A2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77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772C-5111-4014-A6C0-D4895164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08AC-5EE6-4ADF-9316-C676C5BE8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AD7AD-F25D-4B35-93D6-62BE5D836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FA55E-BAA8-4A06-AD78-BC03F9B1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73D31-7396-4463-8F3D-E3BEBDD7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C284-7CA9-4840-AA7B-338CDA94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80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F33A-949C-4C34-AED9-BFC2F510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056DB-0A39-46B8-97A3-9DA82F81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54437-7E21-4E75-BEEB-5E0E4EF5F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F76B7-2409-487A-89D2-715B36AEF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601C0-F8A6-49A4-988A-36E3C1B2C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89D31-4F6D-4AE8-88D6-3D0CBCDB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D96AD-8BF7-46E0-B412-B220BF08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B498E-6037-48E0-BE44-AF97F8D3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545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E285-FB11-405E-8C3E-34415435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176E2-95D5-47A5-BA35-8B73CB3F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59EA5-723D-4F83-890F-24D03069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6C243-9508-4679-8CB7-AAE25A90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22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FEE4A-2767-4767-AEDF-A0211975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C4326-2403-4C4B-91EC-00E4AB38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65F78-1F8F-4F76-9055-BD555F8B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660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F15F-9912-4D22-8667-FC7496D8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F0B3-BDA0-4E30-8187-851F4702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D9220-C4CC-4BDC-9E65-2843551A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6200E-217F-46DE-935B-3411E890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94819-D705-4A3F-B679-3CE85200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7C0E1-01A5-4222-B287-A50446E5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71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5336-6396-443D-8CEC-9CA00374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15D47-E759-4F8B-9FE8-30F7C857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1B2A0-F7ED-45F3-85CD-9D162EBB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59BF-1261-4138-ABFE-5B03FE50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B820-D803-49EC-9F81-C92DDAB7E28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892BA-CE9D-4F4D-98A1-C42060EE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2437-A0F6-47CB-BD33-47BE64AA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13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57464-9025-4607-AC36-944B785A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34F13-A5BA-47AA-8364-0A623FDC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E01F-FA7C-4915-968E-BA8F061E3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B820-D803-49EC-9F81-C92DDAB7E284}" type="datetimeFigureOut">
              <a:rPr lang="en-CA" smtClean="0"/>
              <a:t>2020-09-12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C14AB-F650-4B7C-B2D4-1AD18621D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8B9E-97F0-44D9-AE52-EBD6B4F69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276D-8CAA-4156-A115-BEB7C92AFC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864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726869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8D5DE-03A0-4A52-8E95-53D42D144F78}"/>
              </a:ext>
            </a:extLst>
          </p:cNvPr>
          <p:cNvSpPr txBox="1"/>
          <p:nvPr/>
        </p:nvSpPr>
        <p:spPr>
          <a:xfrm>
            <a:off x="7727017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BC8D4-BC71-4553-BE2E-27A2ED55C647}"/>
              </a:ext>
            </a:extLst>
          </p:cNvPr>
          <p:cNvSpPr txBox="1"/>
          <p:nvPr/>
        </p:nvSpPr>
        <p:spPr>
          <a:xfrm>
            <a:off x="8589081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A5E05-A238-4667-8BA4-6B731EE2CB26}"/>
              </a:ext>
            </a:extLst>
          </p:cNvPr>
          <p:cNvSpPr txBox="1"/>
          <p:nvPr/>
        </p:nvSpPr>
        <p:spPr>
          <a:xfrm>
            <a:off x="9437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CD7E18-8F83-4807-81E7-6F317648F6F7}"/>
              </a:ext>
            </a:extLst>
          </p:cNvPr>
          <p:cNvSpPr txBox="1"/>
          <p:nvPr/>
        </p:nvSpPr>
        <p:spPr>
          <a:xfrm>
            <a:off x="101803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A65DB-65BB-411C-9CCC-A5B7072341E0}"/>
              </a:ext>
            </a:extLst>
          </p:cNvPr>
          <p:cNvSpPr txBox="1"/>
          <p:nvPr/>
        </p:nvSpPr>
        <p:spPr>
          <a:xfrm>
            <a:off x="10337760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CC224-9987-46C7-A04F-E631E2D9A0E5}"/>
              </a:ext>
            </a:extLst>
          </p:cNvPr>
          <p:cNvSpPr txBox="1"/>
          <p:nvPr/>
        </p:nvSpPr>
        <p:spPr>
          <a:xfrm>
            <a:off x="1015486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8BA1DF-F68C-4661-8EA9-CB511642A949}"/>
              </a:ext>
            </a:extLst>
          </p:cNvPr>
          <p:cNvSpPr txBox="1"/>
          <p:nvPr/>
        </p:nvSpPr>
        <p:spPr>
          <a:xfrm>
            <a:off x="1953332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B6B403-5A4D-47E3-B4A7-30A6647CDC76}"/>
              </a:ext>
            </a:extLst>
          </p:cNvPr>
          <p:cNvSpPr txBox="1"/>
          <p:nvPr/>
        </p:nvSpPr>
        <p:spPr>
          <a:xfrm>
            <a:off x="2802056" y="299290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74D30F-264B-4F1C-9074-8FA26F54DAB4}"/>
              </a:ext>
            </a:extLst>
          </p:cNvPr>
          <p:cNvSpPr txBox="1"/>
          <p:nvPr/>
        </p:nvSpPr>
        <p:spPr>
          <a:xfrm>
            <a:off x="3671780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651DEF-7C6A-4F5E-A452-00EAFC602F10}"/>
              </a:ext>
            </a:extLst>
          </p:cNvPr>
          <p:cNvSpPr txBox="1"/>
          <p:nvPr/>
        </p:nvSpPr>
        <p:spPr>
          <a:xfrm>
            <a:off x="6852098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A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CE4F93-6B46-475D-A1FD-97EBE7AC39A7}"/>
              </a:ext>
            </a:extLst>
          </p:cNvPr>
          <p:cNvSpPr txBox="1"/>
          <p:nvPr/>
        </p:nvSpPr>
        <p:spPr>
          <a:xfrm>
            <a:off x="6861123" y="298935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F7B54C-3E26-4F1E-8151-716B2EFD3FED}"/>
              </a:ext>
            </a:extLst>
          </p:cNvPr>
          <p:cNvSpPr txBox="1"/>
          <p:nvPr/>
        </p:nvSpPr>
        <p:spPr>
          <a:xfrm>
            <a:off x="7741488" y="299644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5FB508-20C2-4645-91DC-C05EE48D2099}"/>
              </a:ext>
            </a:extLst>
          </p:cNvPr>
          <p:cNvSpPr txBox="1"/>
          <p:nvPr/>
        </p:nvSpPr>
        <p:spPr>
          <a:xfrm>
            <a:off x="8635400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D295B4-1C0C-4EF0-97FA-650837D1E99A}"/>
              </a:ext>
            </a:extLst>
          </p:cNvPr>
          <p:cNvSpPr txBox="1"/>
          <p:nvPr/>
        </p:nvSpPr>
        <p:spPr>
          <a:xfrm>
            <a:off x="9535268" y="2996288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CF8085-A2F1-45F4-9AAF-581CC2C9A0EF}"/>
              </a:ext>
            </a:extLst>
          </p:cNvPr>
          <p:cNvSpPr txBox="1"/>
          <p:nvPr/>
        </p:nvSpPr>
        <p:spPr>
          <a:xfrm>
            <a:off x="10298738" y="3006309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4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C5183C-66D7-4028-B187-69AC7059FE98}"/>
              </a:ext>
            </a:extLst>
          </p:cNvPr>
          <p:cNvSpPr txBox="1"/>
          <p:nvPr/>
        </p:nvSpPr>
        <p:spPr>
          <a:xfrm>
            <a:off x="4393737" y="155359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2C6C3D-E64A-4DB1-9F29-42EF7BEDA283}"/>
              </a:ext>
            </a:extLst>
          </p:cNvPr>
          <p:cNvSpPr txBox="1"/>
          <p:nvPr/>
        </p:nvSpPr>
        <p:spPr>
          <a:xfrm>
            <a:off x="4409196" y="300624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4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B316C-9D27-46AC-AD9C-DC9830870D09}"/>
              </a:ext>
            </a:extLst>
          </p:cNvPr>
          <p:cNvSpPr txBox="1"/>
          <p:nvPr/>
        </p:nvSpPr>
        <p:spPr>
          <a:xfrm>
            <a:off x="3596429" y="155359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B4EAE8-B7D7-4A47-8AF2-EB790B641F76}"/>
              </a:ext>
            </a:extLst>
          </p:cNvPr>
          <p:cNvSpPr txBox="1"/>
          <p:nvPr/>
        </p:nvSpPr>
        <p:spPr>
          <a:xfrm>
            <a:off x="579996" y="5503733"/>
            <a:ext cx="5155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Local delete at position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5C3F5F-DDF5-45C7-882D-A0FBC38D74BD}"/>
              </a:ext>
            </a:extLst>
          </p:cNvPr>
          <p:cNvSpPr txBox="1"/>
          <p:nvPr/>
        </p:nvSpPr>
        <p:spPr>
          <a:xfrm>
            <a:off x="6517990" y="5503733"/>
            <a:ext cx="5155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Local delete at position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C4626C-5F9F-4E6C-94A7-52321982D867}"/>
              </a:ext>
            </a:extLst>
          </p:cNvPr>
          <p:cNvSpPr txBox="1"/>
          <p:nvPr/>
        </p:nvSpPr>
        <p:spPr>
          <a:xfrm>
            <a:off x="3518095" y="5980787"/>
            <a:ext cx="51558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500" dirty="0">
                <a:latin typeface="Consolas" panose="020B0609020204030204" pitchFamily="49" charset="0"/>
              </a:rPr>
              <a:t>Simultaneously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141EA7-1782-4779-9637-B4AF67EBF07B}"/>
              </a:ext>
            </a:extLst>
          </p:cNvPr>
          <p:cNvSpPr txBox="1"/>
          <p:nvPr/>
        </p:nvSpPr>
        <p:spPr>
          <a:xfrm>
            <a:off x="1953332" y="298127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9CAAEC-A078-46B8-B622-0C2934C8E753}"/>
              </a:ext>
            </a:extLst>
          </p:cNvPr>
          <p:cNvSpPr txBox="1"/>
          <p:nvPr/>
        </p:nvSpPr>
        <p:spPr>
          <a:xfrm>
            <a:off x="2784454" y="298758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339D43-2F0A-4846-BA74-24E200D0EC2F}"/>
              </a:ext>
            </a:extLst>
          </p:cNvPr>
          <p:cNvSpPr txBox="1"/>
          <p:nvPr/>
        </p:nvSpPr>
        <p:spPr>
          <a:xfrm>
            <a:off x="3644716" y="298758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707EBF-E15D-4328-BF7E-40DE0A87EB7B}"/>
              </a:ext>
            </a:extLst>
          </p:cNvPr>
          <p:cNvSpPr txBox="1"/>
          <p:nvPr/>
        </p:nvSpPr>
        <p:spPr>
          <a:xfrm>
            <a:off x="4386077" y="301301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F94D27-71DC-42CF-A609-E9778C40059B}"/>
              </a:ext>
            </a:extLst>
          </p:cNvPr>
          <p:cNvSpPr txBox="1"/>
          <p:nvPr/>
        </p:nvSpPr>
        <p:spPr>
          <a:xfrm>
            <a:off x="7755842" y="296947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086576-077F-43AD-ACDE-3527842F080A}"/>
              </a:ext>
            </a:extLst>
          </p:cNvPr>
          <p:cNvSpPr txBox="1"/>
          <p:nvPr/>
        </p:nvSpPr>
        <p:spPr>
          <a:xfrm>
            <a:off x="8612509" y="299176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953935-D460-4232-9F39-403E5D1D6D16}"/>
              </a:ext>
            </a:extLst>
          </p:cNvPr>
          <p:cNvSpPr txBox="1"/>
          <p:nvPr/>
        </p:nvSpPr>
        <p:spPr>
          <a:xfrm>
            <a:off x="9536545" y="300593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21E8D8-6314-4B11-B116-F55C0EBDBCB4}"/>
              </a:ext>
            </a:extLst>
          </p:cNvPr>
          <p:cNvSpPr txBox="1"/>
          <p:nvPr/>
        </p:nvSpPr>
        <p:spPr>
          <a:xfrm>
            <a:off x="10309107" y="301563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8" grpId="0"/>
      <p:bldP spid="36" grpId="0"/>
      <p:bldP spid="37" grpId="0"/>
      <p:bldP spid="38" grpId="0"/>
      <p:bldP spid="46" grpId="0"/>
      <p:bldP spid="31" grpId="0"/>
      <p:bldP spid="32" grpId="0"/>
      <p:bldP spid="33" grpId="0"/>
      <p:bldP spid="41" grpId="0"/>
      <p:bldP spid="42" grpId="0"/>
      <p:bldP spid="54" grpId="0"/>
      <p:bldP spid="26" grpId="0"/>
      <p:bldP spid="27" grpId="0"/>
      <p:bldP spid="39" grpId="0"/>
      <p:bldP spid="44" grpId="0"/>
      <p:bldP spid="45" grpId="0"/>
      <p:bldP spid="47" grpId="0"/>
      <p:bldP spid="48" grpId="0"/>
      <p:bldP spid="49" grpId="0"/>
      <p:bldP spid="50" grpId="0"/>
      <p:bldP spid="51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864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726869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8D5DE-03A0-4A52-8E95-53D42D144F78}"/>
              </a:ext>
            </a:extLst>
          </p:cNvPr>
          <p:cNvSpPr txBox="1"/>
          <p:nvPr/>
        </p:nvSpPr>
        <p:spPr>
          <a:xfrm>
            <a:off x="7727017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BC8D4-BC71-4553-BE2E-27A2ED55C647}"/>
              </a:ext>
            </a:extLst>
          </p:cNvPr>
          <p:cNvSpPr txBox="1"/>
          <p:nvPr/>
        </p:nvSpPr>
        <p:spPr>
          <a:xfrm>
            <a:off x="8589081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A5E05-A238-4667-8BA4-6B731EE2CB26}"/>
              </a:ext>
            </a:extLst>
          </p:cNvPr>
          <p:cNvSpPr txBox="1"/>
          <p:nvPr/>
        </p:nvSpPr>
        <p:spPr>
          <a:xfrm>
            <a:off x="9437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A65DB-65BB-411C-9CCC-A5B7072341E0}"/>
              </a:ext>
            </a:extLst>
          </p:cNvPr>
          <p:cNvSpPr txBox="1"/>
          <p:nvPr/>
        </p:nvSpPr>
        <p:spPr>
          <a:xfrm>
            <a:off x="10337760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C5183C-66D7-4028-B187-69AC7059FE98}"/>
              </a:ext>
            </a:extLst>
          </p:cNvPr>
          <p:cNvSpPr txBox="1"/>
          <p:nvPr/>
        </p:nvSpPr>
        <p:spPr>
          <a:xfrm>
            <a:off x="4393737" y="155359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B316C-9D27-46AC-AD9C-DC9830870D09}"/>
              </a:ext>
            </a:extLst>
          </p:cNvPr>
          <p:cNvSpPr txBox="1"/>
          <p:nvPr/>
        </p:nvSpPr>
        <p:spPr>
          <a:xfrm>
            <a:off x="3596429" y="155359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141EA7-1782-4779-9637-B4AF67EBF07B}"/>
              </a:ext>
            </a:extLst>
          </p:cNvPr>
          <p:cNvSpPr txBox="1"/>
          <p:nvPr/>
        </p:nvSpPr>
        <p:spPr>
          <a:xfrm>
            <a:off x="1953332" y="298127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9CAAEC-A078-46B8-B622-0C2934C8E753}"/>
              </a:ext>
            </a:extLst>
          </p:cNvPr>
          <p:cNvSpPr txBox="1"/>
          <p:nvPr/>
        </p:nvSpPr>
        <p:spPr>
          <a:xfrm>
            <a:off x="2784454" y="298758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339D43-2F0A-4846-BA74-24E200D0EC2F}"/>
              </a:ext>
            </a:extLst>
          </p:cNvPr>
          <p:cNvSpPr txBox="1"/>
          <p:nvPr/>
        </p:nvSpPr>
        <p:spPr>
          <a:xfrm>
            <a:off x="3644716" y="298758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707EBF-E15D-4328-BF7E-40DE0A87EB7B}"/>
              </a:ext>
            </a:extLst>
          </p:cNvPr>
          <p:cNvSpPr txBox="1"/>
          <p:nvPr/>
        </p:nvSpPr>
        <p:spPr>
          <a:xfrm>
            <a:off x="4386077" y="301301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F94D27-71DC-42CF-A609-E9778C40059B}"/>
              </a:ext>
            </a:extLst>
          </p:cNvPr>
          <p:cNvSpPr txBox="1"/>
          <p:nvPr/>
        </p:nvSpPr>
        <p:spPr>
          <a:xfrm>
            <a:off x="7755842" y="296947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086576-077F-43AD-ACDE-3527842F080A}"/>
              </a:ext>
            </a:extLst>
          </p:cNvPr>
          <p:cNvSpPr txBox="1"/>
          <p:nvPr/>
        </p:nvSpPr>
        <p:spPr>
          <a:xfrm>
            <a:off x="8612509" y="299176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953935-D460-4232-9F39-403E5D1D6D16}"/>
              </a:ext>
            </a:extLst>
          </p:cNvPr>
          <p:cNvSpPr txBox="1"/>
          <p:nvPr/>
        </p:nvSpPr>
        <p:spPr>
          <a:xfrm>
            <a:off x="9536545" y="300593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21E8D8-6314-4B11-B116-F55C0EBDBCB4}"/>
              </a:ext>
            </a:extLst>
          </p:cNvPr>
          <p:cNvSpPr txBox="1"/>
          <p:nvPr/>
        </p:nvSpPr>
        <p:spPr>
          <a:xfrm>
            <a:off x="10309107" y="301563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cxnSp>
        <p:nvCxnSpPr>
          <p:cNvPr id="25" name="Connector: Elbow 6">
            <a:extLst>
              <a:ext uri="{FF2B5EF4-FFF2-40B4-BE49-F238E27FC236}">
                <a16:creationId xmlns:a16="http://schemas.microsoft.com/office/drawing/2014/main" id="{1B19EACF-2DC4-4570-8F9B-5AA1037DEEA5}"/>
              </a:ext>
            </a:extLst>
          </p:cNvPr>
          <p:cNvCxnSpPr>
            <a:cxnSpLocks/>
          </p:cNvCxnSpPr>
          <p:nvPr/>
        </p:nvCxnSpPr>
        <p:spPr>
          <a:xfrm>
            <a:off x="1938012" y="6172340"/>
            <a:ext cx="8717870" cy="0"/>
          </a:xfrm>
          <a:prstGeom prst="straightConnector1">
            <a:avLst/>
          </a:prstGeom>
          <a:ln w="130175">
            <a:solidFill>
              <a:schemeClr val="bg1"/>
            </a:solidFill>
            <a:headEnd w="med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767750-EB99-42E5-89D9-01D909CBA6F3}"/>
              </a:ext>
            </a:extLst>
          </p:cNvPr>
          <p:cNvSpPr txBox="1"/>
          <p:nvPr/>
        </p:nvSpPr>
        <p:spPr>
          <a:xfrm>
            <a:off x="2726869" y="5536184"/>
            <a:ext cx="71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Broadcast delete at position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C1457C-BD89-49D7-8B8E-8A921D302FBD}"/>
              </a:ext>
            </a:extLst>
          </p:cNvPr>
          <p:cNvSpPr txBox="1"/>
          <p:nvPr/>
        </p:nvSpPr>
        <p:spPr>
          <a:xfrm>
            <a:off x="8633560" y="297845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FA4DF3-55B3-4B98-A4A1-425EE634F5F8}"/>
              </a:ext>
            </a:extLst>
          </p:cNvPr>
          <p:cNvSpPr txBox="1"/>
          <p:nvPr/>
        </p:nvSpPr>
        <p:spPr>
          <a:xfrm>
            <a:off x="9529060" y="299387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66A642-4287-4F08-B772-0AF01E9D41BC}"/>
              </a:ext>
            </a:extLst>
          </p:cNvPr>
          <p:cNvSpPr txBox="1"/>
          <p:nvPr/>
        </p:nvSpPr>
        <p:spPr>
          <a:xfrm>
            <a:off x="10309107" y="299872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7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9" grpId="0"/>
      <p:bldP spid="50" grpId="0"/>
      <p:bldP spid="51" grpId="0"/>
      <p:bldP spid="53" grpId="0"/>
      <p:bldP spid="26" grpId="0"/>
      <p:bldP spid="27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66A642-4287-4F08-B772-0AF01E9D41BC}"/>
              </a:ext>
            </a:extLst>
          </p:cNvPr>
          <p:cNvSpPr txBox="1"/>
          <p:nvPr/>
        </p:nvSpPr>
        <p:spPr>
          <a:xfrm>
            <a:off x="10309107" y="299872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FA4DF3-55B3-4B98-A4A1-425EE634F5F8}"/>
              </a:ext>
            </a:extLst>
          </p:cNvPr>
          <p:cNvSpPr txBox="1"/>
          <p:nvPr/>
        </p:nvSpPr>
        <p:spPr>
          <a:xfrm>
            <a:off x="9529060" y="299387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C1457C-BD89-49D7-8B8E-8A921D302FBD}"/>
              </a:ext>
            </a:extLst>
          </p:cNvPr>
          <p:cNvSpPr txBox="1"/>
          <p:nvPr/>
        </p:nvSpPr>
        <p:spPr>
          <a:xfrm>
            <a:off x="8633560" y="297845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4F31D-1568-490D-9531-D0B77BF97107}"/>
              </a:ext>
            </a:extLst>
          </p:cNvPr>
          <p:cNvSpPr txBox="1"/>
          <p:nvPr/>
        </p:nvSpPr>
        <p:spPr>
          <a:xfrm>
            <a:off x="1864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B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726869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BC8D4-BC71-4553-BE2E-27A2ED55C647}"/>
              </a:ext>
            </a:extLst>
          </p:cNvPr>
          <p:cNvSpPr txBox="1"/>
          <p:nvPr/>
        </p:nvSpPr>
        <p:spPr>
          <a:xfrm>
            <a:off x="8589081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A5E05-A238-4667-8BA4-6B731EE2CB26}"/>
              </a:ext>
            </a:extLst>
          </p:cNvPr>
          <p:cNvSpPr txBox="1"/>
          <p:nvPr/>
        </p:nvSpPr>
        <p:spPr>
          <a:xfrm>
            <a:off x="9437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A65DB-65BB-411C-9CCC-A5B7072341E0}"/>
              </a:ext>
            </a:extLst>
          </p:cNvPr>
          <p:cNvSpPr txBox="1"/>
          <p:nvPr/>
        </p:nvSpPr>
        <p:spPr>
          <a:xfrm>
            <a:off x="10337760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C5183C-66D7-4028-B187-69AC7059FE98}"/>
              </a:ext>
            </a:extLst>
          </p:cNvPr>
          <p:cNvSpPr txBox="1"/>
          <p:nvPr/>
        </p:nvSpPr>
        <p:spPr>
          <a:xfrm>
            <a:off x="4393737" y="155359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B316C-9D27-46AC-AD9C-DC9830870D09}"/>
              </a:ext>
            </a:extLst>
          </p:cNvPr>
          <p:cNvSpPr txBox="1"/>
          <p:nvPr/>
        </p:nvSpPr>
        <p:spPr>
          <a:xfrm>
            <a:off x="3596429" y="155359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141EA7-1782-4779-9637-B4AF67EBF07B}"/>
              </a:ext>
            </a:extLst>
          </p:cNvPr>
          <p:cNvSpPr txBox="1"/>
          <p:nvPr/>
        </p:nvSpPr>
        <p:spPr>
          <a:xfrm>
            <a:off x="1953332" y="2981276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9CAAEC-A078-46B8-B622-0C2934C8E753}"/>
              </a:ext>
            </a:extLst>
          </p:cNvPr>
          <p:cNvSpPr txBox="1"/>
          <p:nvPr/>
        </p:nvSpPr>
        <p:spPr>
          <a:xfrm>
            <a:off x="2784454" y="298758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339D43-2F0A-4846-BA74-24E200D0EC2F}"/>
              </a:ext>
            </a:extLst>
          </p:cNvPr>
          <p:cNvSpPr txBox="1"/>
          <p:nvPr/>
        </p:nvSpPr>
        <p:spPr>
          <a:xfrm>
            <a:off x="3644716" y="298758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707EBF-E15D-4328-BF7E-40DE0A87EB7B}"/>
              </a:ext>
            </a:extLst>
          </p:cNvPr>
          <p:cNvSpPr txBox="1"/>
          <p:nvPr/>
        </p:nvSpPr>
        <p:spPr>
          <a:xfrm>
            <a:off x="4386077" y="301301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3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464CD-9903-4C41-8AED-2FA48E2D88E9}"/>
              </a:ext>
            </a:extLst>
          </p:cNvPr>
          <p:cNvSpPr txBox="1"/>
          <p:nvPr/>
        </p:nvSpPr>
        <p:spPr>
          <a:xfrm>
            <a:off x="2799552" y="297497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8D0B36-F6A3-4D73-85CD-1D82E3CF2B59}"/>
              </a:ext>
            </a:extLst>
          </p:cNvPr>
          <p:cNvSpPr txBox="1"/>
          <p:nvPr/>
        </p:nvSpPr>
        <p:spPr>
          <a:xfrm>
            <a:off x="3627067" y="298758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70EA6-2282-4017-B327-96FC5A5241C4}"/>
              </a:ext>
            </a:extLst>
          </p:cNvPr>
          <p:cNvSpPr txBox="1"/>
          <p:nvPr/>
        </p:nvSpPr>
        <p:spPr>
          <a:xfrm>
            <a:off x="4380303" y="299872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cxnSp>
        <p:nvCxnSpPr>
          <p:cNvPr id="36" name="Connector: Elbow 6">
            <a:extLst>
              <a:ext uri="{FF2B5EF4-FFF2-40B4-BE49-F238E27FC236}">
                <a16:creationId xmlns:a16="http://schemas.microsoft.com/office/drawing/2014/main" id="{13F5EAB9-41A2-4098-AB55-92D2CB4C1231}"/>
              </a:ext>
            </a:extLst>
          </p:cNvPr>
          <p:cNvCxnSpPr>
            <a:cxnSpLocks/>
          </p:cNvCxnSpPr>
          <p:nvPr/>
        </p:nvCxnSpPr>
        <p:spPr>
          <a:xfrm flipH="1">
            <a:off x="1817195" y="6166517"/>
            <a:ext cx="8217752" cy="0"/>
          </a:xfrm>
          <a:prstGeom prst="straightConnector1">
            <a:avLst/>
          </a:prstGeom>
          <a:ln w="130175">
            <a:solidFill>
              <a:schemeClr val="bg1"/>
            </a:solidFill>
            <a:headEnd w="med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8F37DA-0905-4B1B-AE02-04A7B9F9E107}"/>
              </a:ext>
            </a:extLst>
          </p:cNvPr>
          <p:cNvSpPr txBox="1"/>
          <p:nvPr/>
        </p:nvSpPr>
        <p:spPr>
          <a:xfrm>
            <a:off x="2525922" y="5530361"/>
            <a:ext cx="714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Broadcast delete at position 0</a:t>
            </a:r>
          </a:p>
        </p:txBody>
      </p:sp>
    </p:spTree>
    <p:extLst>
      <p:ext uri="{BB962C8B-B14F-4D97-AF65-F5344CB8AC3E}">
        <p14:creationId xmlns:p14="http://schemas.microsoft.com/office/powerpoint/2010/main" val="201021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4" grpId="0"/>
      <p:bldP spid="45" grpId="0"/>
      <p:bldP spid="47" grpId="0"/>
      <p:bldP spid="48" grpId="0"/>
      <p:bldP spid="28" grpId="0"/>
      <p:bldP spid="33" grpId="0"/>
      <p:bldP spid="34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A1A70EA6-2282-4017-B327-96FC5A5241C4}"/>
              </a:ext>
            </a:extLst>
          </p:cNvPr>
          <p:cNvSpPr txBox="1"/>
          <p:nvPr/>
        </p:nvSpPr>
        <p:spPr>
          <a:xfrm>
            <a:off x="4380303" y="299872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8D0B36-F6A3-4D73-85CD-1D82E3CF2B59}"/>
              </a:ext>
            </a:extLst>
          </p:cNvPr>
          <p:cNvSpPr txBox="1"/>
          <p:nvPr/>
        </p:nvSpPr>
        <p:spPr>
          <a:xfrm>
            <a:off x="3627067" y="298758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464CD-9903-4C41-8AED-2FA48E2D88E9}"/>
              </a:ext>
            </a:extLst>
          </p:cNvPr>
          <p:cNvSpPr txBox="1"/>
          <p:nvPr/>
        </p:nvSpPr>
        <p:spPr>
          <a:xfrm>
            <a:off x="2799552" y="297497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ED259-A4C0-4F71-8607-0D57523AF4C9}"/>
              </a:ext>
            </a:extLst>
          </p:cNvPr>
          <p:cNvSpPr txBox="1"/>
          <p:nvPr/>
        </p:nvSpPr>
        <p:spPr>
          <a:xfrm>
            <a:off x="6633711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66A642-4287-4F08-B772-0AF01E9D41BC}"/>
              </a:ext>
            </a:extLst>
          </p:cNvPr>
          <p:cNvSpPr txBox="1"/>
          <p:nvPr/>
        </p:nvSpPr>
        <p:spPr>
          <a:xfrm>
            <a:off x="10309107" y="2998727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2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FA4DF3-55B3-4B98-A4A1-425EE634F5F8}"/>
              </a:ext>
            </a:extLst>
          </p:cNvPr>
          <p:cNvSpPr txBox="1"/>
          <p:nvPr/>
        </p:nvSpPr>
        <p:spPr>
          <a:xfrm>
            <a:off x="9529060" y="2993874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1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C1457C-BD89-49D7-8B8E-8A921D302FBD}"/>
              </a:ext>
            </a:extLst>
          </p:cNvPr>
          <p:cNvSpPr txBox="1"/>
          <p:nvPr/>
        </p:nvSpPr>
        <p:spPr>
          <a:xfrm>
            <a:off x="8633560" y="2978451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0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44F0-9483-4D88-95CD-36A1688056FC}"/>
              </a:ext>
            </a:extLst>
          </p:cNvPr>
          <p:cNvSpPr txBox="1"/>
          <p:nvPr/>
        </p:nvSpPr>
        <p:spPr>
          <a:xfrm>
            <a:off x="649210" y="1327639"/>
            <a:ext cx="4924366" cy="387798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D362-B841-4EC9-AA66-B58172DE3E43}"/>
              </a:ext>
            </a:extLst>
          </p:cNvPr>
          <p:cNvSpPr txBox="1"/>
          <p:nvPr/>
        </p:nvSpPr>
        <p:spPr>
          <a:xfrm>
            <a:off x="2726869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ABC8D4-BC71-4553-BE2E-27A2ED55C647}"/>
              </a:ext>
            </a:extLst>
          </p:cNvPr>
          <p:cNvSpPr txBox="1"/>
          <p:nvPr/>
        </p:nvSpPr>
        <p:spPr>
          <a:xfrm>
            <a:off x="8589081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C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A5E05-A238-4667-8BA4-6B731EE2CB26}"/>
              </a:ext>
            </a:extLst>
          </p:cNvPr>
          <p:cNvSpPr txBox="1"/>
          <p:nvPr/>
        </p:nvSpPr>
        <p:spPr>
          <a:xfrm>
            <a:off x="9437805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53244-A1AE-4AE2-8827-9885C38B2013}"/>
              </a:ext>
            </a:extLst>
          </p:cNvPr>
          <p:cNvSpPr txBox="1"/>
          <p:nvPr/>
        </p:nvSpPr>
        <p:spPr>
          <a:xfrm>
            <a:off x="1776168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1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BBC36-87C3-443B-8A9E-A67140670B5B}"/>
              </a:ext>
            </a:extLst>
          </p:cNvPr>
          <p:cNvSpPr txBox="1"/>
          <p:nvPr/>
        </p:nvSpPr>
        <p:spPr>
          <a:xfrm>
            <a:off x="7714162" y="213190"/>
            <a:ext cx="27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User 2</a:t>
            </a:r>
            <a:endParaRPr lang="en-CA" sz="6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7A65DB-65BB-411C-9CCC-A5B7072341E0}"/>
              </a:ext>
            </a:extLst>
          </p:cNvPr>
          <p:cNvSpPr txBox="1"/>
          <p:nvPr/>
        </p:nvSpPr>
        <p:spPr>
          <a:xfrm>
            <a:off x="10337760" y="1553652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C5183C-66D7-4028-B187-69AC7059FE98}"/>
              </a:ext>
            </a:extLst>
          </p:cNvPr>
          <p:cNvSpPr txBox="1"/>
          <p:nvPr/>
        </p:nvSpPr>
        <p:spPr>
          <a:xfrm>
            <a:off x="4393737" y="155359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E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B316C-9D27-46AC-AD9C-DC9830870D09}"/>
              </a:ext>
            </a:extLst>
          </p:cNvPr>
          <p:cNvSpPr txBox="1"/>
          <p:nvPr/>
        </p:nvSpPr>
        <p:spPr>
          <a:xfrm>
            <a:off x="3596429" y="1553590"/>
            <a:ext cx="8620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800" dirty="0">
                <a:solidFill>
                  <a:schemeClr val="bg1"/>
                </a:solidFill>
              </a:rPr>
              <a:t>D</a:t>
            </a:r>
            <a:endParaRPr lang="en-CA" sz="9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18C71C-BCC3-41FA-AEAE-991605A4699D}"/>
              </a:ext>
            </a:extLst>
          </p:cNvPr>
          <p:cNvSpPr txBox="1"/>
          <p:nvPr/>
        </p:nvSpPr>
        <p:spPr>
          <a:xfrm>
            <a:off x="-108155" y="5514501"/>
            <a:ext cx="12408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000" b="1" dirty="0">
                <a:solidFill>
                  <a:srgbClr val="FFFF00"/>
                </a:solidFill>
              </a:rPr>
              <a:t>DELETE position 0 twice</a:t>
            </a:r>
            <a:r>
              <a:rPr lang="en-CA" sz="5000" b="1" dirty="0">
                <a:solidFill>
                  <a:srgbClr val="FF0000"/>
                </a:solidFill>
              </a:rPr>
              <a:t> </a:t>
            </a:r>
            <a:r>
              <a:rPr lang="en-CA" sz="5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CA" sz="5000" b="1" dirty="0">
                <a:solidFill>
                  <a:srgbClr val="FF0000"/>
                </a:solidFill>
              </a:rPr>
              <a:t> </a:t>
            </a:r>
            <a:r>
              <a:rPr lang="en-CA" sz="5000" b="1" dirty="0">
                <a:solidFill>
                  <a:srgbClr val="FFFF00"/>
                </a:solidFill>
              </a:rPr>
              <a:t>not idempotent</a:t>
            </a:r>
          </a:p>
        </p:txBody>
      </p:sp>
    </p:spTree>
    <p:extLst>
      <p:ext uri="{BB962C8B-B14F-4D97-AF65-F5344CB8AC3E}">
        <p14:creationId xmlns:p14="http://schemas.microsoft.com/office/powerpoint/2010/main" val="343954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/>
    </mc:Choice>
    <mc:Fallback>
      <p:transition spd="slow" advTm="8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120</Words>
  <Application>Microsoft Office PowerPoint</Application>
  <PresentationFormat>Widescreen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Minh Tran</dc:creator>
  <cp:lastModifiedBy>Tran Thanh,Giang</cp:lastModifiedBy>
  <cp:revision>19</cp:revision>
  <dcterms:created xsi:type="dcterms:W3CDTF">2020-09-11T04:26:55Z</dcterms:created>
  <dcterms:modified xsi:type="dcterms:W3CDTF">2020-09-12T20:31:24Z</dcterms:modified>
</cp:coreProperties>
</file>