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995D"/>
    <a:srgbClr val="ED7E33"/>
    <a:srgbClr val="EB7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66" autoAdjust="0"/>
  </p:normalViewPr>
  <p:slideViewPr>
    <p:cSldViewPr snapToGrid="0">
      <p:cViewPr varScale="1">
        <p:scale>
          <a:sx n="108" d="100"/>
          <a:sy n="108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65C9E-254B-44D6-AD0A-C62007A03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4CEB0-876E-4651-B05C-91629FB43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42743-7FB4-47CF-B4CD-107000F12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B820-D803-49EC-9F81-C92DDAB7E284}" type="datetimeFigureOut">
              <a:rPr lang="en-CA" smtClean="0"/>
              <a:t>2020-09-18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AEBEF-A3B3-4D91-8F18-BC013D1EB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F0F45-A841-4503-B6D8-A79A26DB0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276D-8CAA-4156-A115-BEB7C92AFC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036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AAA6-D304-4786-AB07-86E172822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57A9D0-3215-46E7-BAA3-0E727AAA3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B5BA2-A174-46DF-84C0-D1902A245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B820-D803-49EC-9F81-C92DDAB7E284}" type="datetimeFigureOut">
              <a:rPr lang="en-CA" smtClean="0"/>
              <a:t>2020-09-18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9F457-EC00-4B9A-ACD8-D84C3832F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6D7B5-9A7D-424A-A6DB-C4499306C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276D-8CAA-4156-A115-BEB7C92AFC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087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2FE827-A6C0-45B9-BE80-17414E5D9B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724AD-594C-4CCF-A9BD-B0CDE05F6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30B97-6A31-4206-924A-C97B39FE7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B820-D803-49EC-9F81-C92DDAB7E284}" type="datetimeFigureOut">
              <a:rPr lang="en-CA" smtClean="0"/>
              <a:t>2020-09-18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AFACE-1A16-45B1-B4DE-854538536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088C2-8C13-47BB-B566-ADCE39CBB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276D-8CAA-4156-A115-BEB7C92AFC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720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44451-10C0-425F-A6AC-21CDDB49A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46FDB-9DCA-47CB-95CC-C1A680EF0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C59AB-F645-4435-9E3F-81FB3B3E0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B820-D803-49EC-9F81-C92DDAB7E284}" type="datetimeFigureOut">
              <a:rPr lang="en-CA" smtClean="0"/>
              <a:t>2020-09-18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C3D64-1DD0-49FE-8233-E99D6E8AE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4AD2C-5C6E-4B8F-B807-4C541F1F1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276D-8CAA-4156-A115-BEB7C92AFC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784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EB2AE-1FF8-44B8-B310-4F98FD399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CB7FF-6299-4DD5-A319-69BCC827B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FB179-7885-4BBF-BB53-7AEFCFB0E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B820-D803-49EC-9F81-C92DDAB7E284}" type="datetimeFigureOut">
              <a:rPr lang="en-CA" smtClean="0"/>
              <a:t>2020-09-18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F701F-CF12-4D8C-BBB8-21FD9C512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36155-77F9-47C9-B668-DEC1D4A2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276D-8CAA-4156-A115-BEB7C92AFC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477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772C-5111-4014-A6C0-D4895164F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708AC-5EE6-4ADF-9316-C676C5BE8B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2AD7AD-F25D-4B35-93D6-62BE5D836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FA55E-BAA8-4A06-AD78-BC03F9B1F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B820-D803-49EC-9F81-C92DDAB7E284}" type="datetimeFigureOut">
              <a:rPr lang="en-CA" smtClean="0"/>
              <a:t>2020-09-18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73D31-7396-4463-8F3D-E3BEBDD7C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BC284-7CA9-4840-AA7B-338CDA94B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276D-8CAA-4156-A115-BEB7C92AFC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780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BF33A-949C-4C34-AED9-BFC2F510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056DB-0A39-46B8-97A3-9DA82F81B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554437-7E21-4E75-BEEB-5E0E4EF5F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3F76B7-2409-487A-89D2-715B36AEFB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1601C0-F8A6-49A4-988A-36E3C1B2C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C89D31-4F6D-4AE8-88D6-3D0CBCDB7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B820-D803-49EC-9F81-C92DDAB7E284}" type="datetimeFigureOut">
              <a:rPr lang="en-CA" smtClean="0"/>
              <a:t>2020-09-18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5D96AD-8BF7-46E0-B412-B220BF084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3B498E-6037-48E0-BE44-AF97F8D34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276D-8CAA-4156-A115-BEB7C92AFC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854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CE285-FB11-405E-8C3E-344154359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8176E2-95D5-47A5-BA35-8B73CB3F4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B820-D803-49EC-9F81-C92DDAB7E284}" type="datetimeFigureOut">
              <a:rPr lang="en-CA" smtClean="0"/>
              <a:t>2020-09-18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459EA5-723D-4F83-890F-24D03069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56C243-9508-4679-8CB7-AAE25A905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276D-8CAA-4156-A115-BEB7C92AFC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422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0FEE4A-2767-4767-AEDF-A02119752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B820-D803-49EC-9F81-C92DDAB7E284}" type="datetimeFigureOut">
              <a:rPr lang="en-CA" smtClean="0"/>
              <a:t>2020-09-18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EC4326-2403-4C4B-91EC-00E4AB38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65F78-1F8F-4F76-9055-BD555F8BA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276D-8CAA-4156-A115-BEB7C92AFC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766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F15F-9912-4D22-8667-FC7496D81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DF0B3-BDA0-4E30-8187-851F4702B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7D9220-C4CC-4BDC-9E65-2843551A2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16200E-217F-46DE-935B-3411E890F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B820-D803-49EC-9F81-C92DDAB7E284}" type="datetimeFigureOut">
              <a:rPr lang="en-CA" smtClean="0"/>
              <a:t>2020-09-18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94819-D705-4A3F-B679-3CE85200C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7C0E1-01A5-4222-B287-A50446E5B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276D-8CAA-4156-A115-BEB7C92AFC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471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25336-6396-443D-8CEC-9CA003741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215D47-E759-4F8B-9FE8-30F7C85788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A1B2A0-F7ED-45F3-85CD-9D162EBB2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859BF-1261-4138-ABFE-5B03FE50A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B820-D803-49EC-9F81-C92DDAB7E284}" type="datetimeFigureOut">
              <a:rPr lang="en-CA" smtClean="0"/>
              <a:t>2020-09-18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892BA-CE9D-4F4D-98A1-C42060EE8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D2437-A0F6-47CB-BD33-47BE64AA4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276D-8CAA-4156-A115-BEB7C92AFC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913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657464-9025-4607-AC36-944B785A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34F13-A5BA-47AA-8364-0A623FDC3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EE01F-FA7C-4915-968E-BA8F061E3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5B820-D803-49EC-9F81-C92DDAB7E284}" type="datetimeFigureOut">
              <a:rPr lang="en-CA" smtClean="0"/>
              <a:t>2020-09-18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C14AB-F650-4B7C-B2D4-1AD18621DA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88B9E-97F0-44D9-AE52-EBD6B4F69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7276D-8CAA-4156-A115-BEB7C92AFC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7753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03844F0-9483-4D88-95CD-36A1688056FC}"/>
              </a:ext>
            </a:extLst>
          </p:cNvPr>
          <p:cNvSpPr txBox="1"/>
          <p:nvPr/>
        </p:nvSpPr>
        <p:spPr>
          <a:xfrm>
            <a:off x="649210" y="1327639"/>
            <a:ext cx="4924366" cy="387798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E4F31D-1568-490D-9531-D0B77BF97107}"/>
              </a:ext>
            </a:extLst>
          </p:cNvPr>
          <p:cNvSpPr txBox="1"/>
          <p:nvPr/>
        </p:nvSpPr>
        <p:spPr>
          <a:xfrm>
            <a:off x="1779345" y="1510914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B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41D362-B841-4EC9-AA66-B58172DE3E43}"/>
              </a:ext>
            </a:extLst>
          </p:cNvPr>
          <p:cNvSpPr txBox="1"/>
          <p:nvPr/>
        </p:nvSpPr>
        <p:spPr>
          <a:xfrm>
            <a:off x="2632563" y="152995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C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586D0E-7BA7-4902-8DBB-4B755550AD3F}"/>
              </a:ext>
            </a:extLst>
          </p:cNvPr>
          <p:cNvSpPr txBox="1"/>
          <p:nvPr/>
        </p:nvSpPr>
        <p:spPr>
          <a:xfrm>
            <a:off x="3483718" y="1508403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D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7ED259-A4C0-4F71-8607-0D57523AF4C9}"/>
              </a:ext>
            </a:extLst>
          </p:cNvPr>
          <p:cNvSpPr txBox="1"/>
          <p:nvPr/>
        </p:nvSpPr>
        <p:spPr>
          <a:xfrm>
            <a:off x="6633711" y="1327639"/>
            <a:ext cx="4924366" cy="387798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B53244-A1AE-4AE2-8827-9885C38B2013}"/>
              </a:ext>
            </a:extLst>
          </p:cNvPr>
          <p:cNvSpPr txBox="1"/>
          <p:nvPr/>
        </p:nvSpPr>
        <p:spPr>
          <a:xfrm>
            <a:off x="1776168" y="213190"/>
            <a:ext cx="27634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User 1</a:t>
            </a:r>
            <a:endParaRPr lang="en-CA" sz="6000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BBBC36-87C3-443B-8A9E-A67140670B5B}"/>
              </a:ext>
            </a:extLst>
          </p:cNvPr>
          <p:cNvSpPr txBox="1"/>
          <p:nvPr/>
        </p:nvSpPr>
        <p:spPr>
          <a:xfrm>
            <a:off x="7714162" y="213190"/>
            <a:ext cx="27634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User 2</a:t>
            </a:r>
            <a:endParaRPr lang="en-CA" sz="6000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AC48ED-79F1-43B8-885A-11320BFDB2F4}"/>
              </a:ext>
            </a:extLst>
          </p:cNvPr>
          <p:cNvSpPr txBox="1"/>
          <p:nvPr/>
        </p:nvSpPr>
        <p:spPr>
          <a:xfrm>
            <a:off x="334296" y="5503733"/>
            <a:ext cx="54605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500" dirty="0">
                <a:latin typeface="Consolas" panose="020B0609020204030204" pitchFamily="49" charset="0"/>
              </a:rPr>
              <a:t>Local Insert </a:t>
            </a:r>
            <a:r>
              <a:rPr lang="en-US" sz="2400" dirty="0">
                <a:latin typeface="Consolas" panose="020B0609020204030204" pitchFamily="49" charset="0"/>
              </a:rPr>
              <a:t>'</a:t>
            </a:r>
            <a:r>
              <a:rPr lang="en-CA" sz="2500" dirty="0"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'</a:t>
            </a:r>
            <a:r>
              <a:rPr lang="en-CA" sz="2500" dirty="0">
                <a:latin typeface="Consolas" panose="020B0609020204030204" pitchFamily="49" charset="0"/>
              </a:rPr>
              <a:t> at position 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4024F22-03F1-47A2-8F1B-A86D232481F6}"/>
              </a:ext>
            </a:extLst>
          </p:cNvPr>
          <p:cNvSpPr txBox="1"/>
          <p:nvPr/>
        </p:nvSpPr>
        <p:spPr>
          <a:xfrm>
            <a:off x="6400006" y="5503733"/>
            <a:ext cx="54605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500" dirty="0">
                <a:latin typeface="Consolas" panose="020B0609020204030204" pitchFamily="49" charset="0"/>
              </a:rPr>
              <a:t>Local Insert </a:t>
            </a:r>
            <a:r>
              <a:rPr lang="en-US" sz="2400" dirty="0">
                <a:latin typeface="Consolas" panose="020B0609020204030204" pitchFamily="49" charset="0"/>
              </a:rPr>
              <a:t>'</a:t>
            </a:r>
            <a:r>
              <a:rPr lang="en-CA" sz="2500" dirty="0">
                <a:latin typeface="Consolas" panose="020B0609020204030204" pitchFamily="49" charset="0"/>
              </a:rPr>
              <a:t>E</a:t>
            </a:r>
            <a:r>
              <a:rPr lang="en-US" sz="2400" dirty="0">
                <a:latin typeface="Consolas" panose="020B0609020204030204" pitchFamily="49" charset="0"/>
              </a:rPr>
              <a:t>'</a:t>
            </a:r>
            <a:r>
              <a:rPr lang="en-CA" sz="2500" dirty="0">
                <a:latin typeface="Consolas" panose="020B0609020204030204" pitchFamily="49" charset="0"/>
              </a:rPr>
              <a:t> at position 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E88A4F7-9DB3-43FF-9F49-CB1C5E471BC3}"/>
              </a:ext>
            </a:extLst>
          </p:cNvPr>
          <p:cNvSpPr txBox="1"/>
          <p:nvPr/>
        </p:nvSpPr>
        <p:spPr>
          <a:xfrm>
            <a:off x="3518095" y="5980787"/>
            <a:ext cx="51558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500" dirty="0">
                <a:latin typeface="Consolas" panose="020B0609020204030204" pitchFamily="49" charset="0"/>
              </a:rPr>
              <a:t>Simultaneously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CEBD873-73B6-4161-BC8A-812E9B7B81D1}"/>
              </a:ext>
            </a:extLst>
          </p:cNvPr>
          <p:cNvSpPr txBox="1"/>
          <p:nvPr/>
        </p:nvSpPr>
        <p:spPr>
          <a:xfrm>
            <a:off x="7850147" y="1507897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B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5FFE621-277F-4BEB-8C2A-90F7BFB16057}"/>
              </a:ext>
            </a:extLst>
          </p:cNvPr>
          <p:cNvSpPr txBox="1"/>
          <p:nvPr/>
        </p:nvSpPr>
        <p:spPr>
          <a:xfrm>
            <a:off x="8703365" y="1526935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C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A128BFA-E105-4984-86C9-91680EC1627B}"/>
              </a:ext>
            </a:extLst>
          </p:cNvPr>
          <p:cNvSpPr txBox="1"/>
          <p:nvPr/>
        </p:nvSpPr>
        <p:spPr>
          <a:xfrm>
            <a:off x="9554520" y="1505386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D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8437CF-077C-42AD-88A3-BA9713ECEF9A}"/>
              </a:ext>
            </a:extLst>
          </p:cNvPr>
          <p:cNvSpPr txBox="1"/>
          <p:nvPr/>
        </p:nvSpPr>
        <p:spPr>
          <a:xfrm>
            <a:off x="2726868" y="2635454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7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27D0822-BF1F-4437-87B9-9D4917BBB6FF}"/>
              </a:ext>
            </a:extLst>
          </p:cNvPr>
          <p:cNvSpPr txBox="1"/>
          <p:nvPr/>
        </p:nvSpPr>
        <p:spPr>
          <a:xfrm>
            <a:off x="3565292" y="2625263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8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B730560-7F35-4461-9F43-9DCB0775A4DE}"/>
              </a:ext>
            </a:extLst>
          </p:cNvPr>
          <p:cNvSpPr txBox="1"/>
          <p:nvPr/>
        </p:nvSpPr>
        <p:spPr>
          <a:xfrm>
            <a:off x="7886169" y="2635454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3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5CECF8F-47F6-4CA9-A57A-5D897DC4D631}"/>
              </a:ext>
            </a:extLst>
          </p:cNvPr>
          <p:cNvSpPr txBox="1"/>
          <p:nvPr/>
        </p:nvSpPr>
        <p:spPr>
          <a:xfrm>
            <a:off x="8833692" y="2645645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8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DE0A4A1-FA9A-46DC-B570-C2DF065DF75D}"/>
              </a:ext>
            </a:extLst>
          </p:cNvPr>
          <p:cNvSpPr txBox="1"/>
          <p:nvPr/>
        </p:nvSpPr>
        <p:spPr>
          <a:xfrm>
            <a:off x="9672116" y="2635454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8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190C25F-AD05-431C-B603-4D10B292CFEE}"/>
              </a:ext>
            </a:extLst>
          </p:cNvPr>
          <p:cNvSpPr txBox="1"/>
          <p:nvPr/>
        </p:nvSpPr>
        <p:spPr>
          <a:xfrm>
            <a:off x="1778230" y="2645645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3</a:t>
            </a:r>
            <a:endParaRPr lang="en-CA" sz="9800" dirty="0">
              <a:solidFill>
                <a:schemeClr val="bg1"/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9986752-AE22-448A-91B7-C1BEE7364A9B}"/>
              </a:ext>
            </a:extLst>
          </p:cNvPr>
          <p:cNvGrpSpPr/>
          <p:nvPr/>
        </p:nvGrpSpPr>
        <p:grpSpPr>
          <a:xfrm>
            <a:off x="4427356" y="3302562"/>
            <a:ext cx="3300185" cy="1600438"/>
            <a:chOff x="4427356" y="3302562"/>
            <a:chExt cx="3300185" cy="1600438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CB6C9B19-8A28-499D-B728-157A4C1019C9}"/>
                </a:ext>
              </a:extLst>
            </p:cNvPr>
            <p:cNvSpPr/>
            <p:nvPr/>
          </p:nvSpPr>
          <p:spPr>
            <a:xfrm>
              <a:off x="5118930" y="3302562"/>
              <a:ext cx="1995135" cy="1600438"/>
            </a:xfrm>
            <a:prstGeom prst="hexagon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600" dirty="0">
                  <a:solidFill>
                    <a:srgbClr val="FF0000"/>
                  </a:solidFill>
                </a:rPr>
                <a:t>id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999DBE85-84A9-4D06-B62C-0EE618D8D836}"/>
                </a:ext>
              </a:extLst>
            </p:cNvPr>
            <p:cNvCxnSpPr>
              <a:cxnSpLocks/>
              <a:stCxn id="2" idx="3"/>
              <a:endCxn id="66" idx="3"/>
            </p:cNvCxnSpPr>
            <p:nvPr/>
          </p:nvCxnSpPr>
          <p:spPr>
            <a:xfrm flipH="1" flipV="1">
              <a:off x="4427356" y="3425482"/>
              <a:ext cx="691574" cy="677299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514340F-072B-4C8B-B951-8FF0E983FBFC}"/>
                </a:ext>
              </a:extLst>
            </p:cNvPr>
            <p:cNvCxnSpPr>
              <a:cxnSpLocks/>
              <a:stCxn id="2" idx="0"/>
            </p:cNvCxnSpPr>
            <p:nvPr/>
          </p:nvCxnSpPr>
          <p:spPr>
            <a:xfrm flipV="1">
              <a:off x="7114065" y="3425482"/>
              <a:ext cx="613476" cy="677299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48C7D6EB-1182-4212-96F8-30B96DEACF10}"/>
              </a:ext>
            </a:extLst>
          </p:cNvPr>
          <p:cNvSpPr txBox="1"/>
          <p:nvPr/>
        </p:nvSpPr>
        <p:spPr>
          <a:xfrm>
            <a:off x="919715" y="150449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rgbClr val="FF0000"/>
                </a:solidFill>
              </a:rPr>
              <a:t>A</a:t>
            </a:r>
            <a:endParaRPr lang="en-CA" sz="9800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F1BAF73-82A6-42C3-9035-EFDEBD33B2AC}"/>
              </a:ext>
            </a:extLst>
          </p:cNvPr>
          <p:cNvSpPr txBox="1"/>
          <p:nvPr/>
        </p:nvSpPr>
        <p:spPr>
          <a:xfrm>
            <a:off x="936830" y="2658601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rgbClr val="FF0000"/>
                </a:solidFill>
              </a:rPr>
              <a:t>1</a:t>
            </a:r>
            <a:endParaRPr lang="en-CA" sz="9800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24D238E-6798-46A3-B3B4-E37C5F985C50}"/>
              </a:ext>
            </a:extLst>
          </p:cNvPr>
          <p:cNvSpPr txBox="1"/>
          <p:nvPr/>
        </p:nvSpPr>
        <p:spPr>
          <a:xfrm>
            <a:off x="10485240" y="150449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rgbClr val="FF0000"/>
                </a:solidFill>
              </a:rPr>
              <a:t>E</a:t>
            </a:r>
            <a:endParaRPr lang="en-CA" sz="9800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E2F4356-1D67-49F6-BC91-AB0740F0239F}"/>
              </a:ext>
            </a:extLst>
          </p:cNvPr>
          <p:cNvSpPr txBox="1"/>
          <p:nvPr/>
        </p:nvSpPr>
        <p:spPr>
          <a:xfrm>
            <a:off x="10533670" y="2629107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rgbClr val="FF0000"/>
                </a:solidFill>
              </a:rPr>
              <a:t>9</a:t>
            </a:r>
            <a:endParaRPr lang="en-CA" sz="9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56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51" grpId="0"/>
      <p:bldP spid="52" grpId="0"/>
      <p:bldP spid="53" grpId="0"/>
      <p:bldP spid="5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03844F0-9483-4D88-95CD-36A1688056FC}"/>
              </a:ext>
            </a:extLst>
          </p:cNvPr>
          <p:cNvSpPr txBox="1"/>
          <p:nvPr/>
        </p:nvSpPr>
        <p:spPr>
          <a:xfrm>
            <a:off x="649210" y="1327639"/>
            <a:ext cx="4924366" cy="387798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37315B-1186-4FF4-BCBD-5D508BFB129E}"/>
              </a:ext>
            </a:extLst>
          </p:cNvPr>
          <p:cNvSpPr txBox="1"/>
          <p:nvPr/>
        </p:nvSpPr>
        <p:spPr>
          <a:xfrm>
            <a:off x="2760559" y="1463025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rgbClr val="FFFF00"/>
                </a:solidFill>
              </a:rPr>
              <a:t>x</a:t>
            </a:r>
            <a:endParaRPr lang="en-CA" sz="9800" dirty="0">
              <a:solidFill>
                <a:srgbClr val="FF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E28E66-CC3C-4C26-912E-6B86C9290BCE}"/>
              </a:ext>
            </a:extLst>
          </p:cNvPr>
          <p:cNvSpPr txBox="1"/>
          <p:nvPr/>
        </p:nvSpPr>
        <p:spPr>
          <a:xfrm>
            <a:off x="2364492" y="2694089"/>
            <a:ext cx="19428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spc="-300" dirty="0">
                <a:solidFill>
                  <a:srgbClr val="FFFF00"/>
                </a:solidFill>
              </a:rPr>
              <a:t>7.5</a:t>
            </a:r>
            <a:endParaRPr lang="en-CA" sz="8800" spc="-300" dirty="0">
              <a:solidFill>
                <a:srgbClr val="FFFF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E4F31D-1568-490D-9531-D0B77BF97107}"/>
              </a:ext>
            </a:extLst>
          </p:cNvPr>
          <p:cNvSpPr txBox="1"/>
          <p:nvPr/>
        </p:nvSpPr>
        <p:spPr>
          <a:xfrm>
            <a:off x="663081" y="1513295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rgbClr val="FFFF00"/>
                </a:solidFill>
              </a:rPr>
              <a:t>B</a:t>
            </a:r>
            <a:endParaRPr lang="en-CA" sz="9800" dirty="0">
              <a:solidFill>
                <a:srgbClr val="FFFF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7ED259-A4C0-4F71-8607-0D57523AF4C9}"/>
              </a:ext>
            </a:extLst>
          </p:cNvPr>
          <p:cNvSpPr txBox="1"/>
          <p:nvPr/>
        </p:nvSpPr>
        <p:spPr>
          <a:xfrm>
            <a:off x="6633711" y="1327639"/>
            <a:ext cx="4924366" cy="387798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B53244-A1AE-4AE2-8827-9885C38B2013}"/>
              </a:ext>
            </a:extLst>
          </p:cNvPr>
          <p:cNvSpPr txBox="1"/>
          <p:nvPr/>
        </p:nvSpPr>
        <p:spPr>
          <a:xfrm>
            <a:off x="1776168" y="213190"/>
            <a:ext cx="27634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User 1</a:t>
            </a:r>
            <a:endParaRPr lang="en-CA" sz="6000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BBBC36-87C3-443B-8A9E-A67140670B5B}"/>
              </a:ext>
            </a:extLst>
          </p:cNvPr>
          <p:cNvSpPr txBox="1"/>
          <p:nvPr/>
        </p:nvSpPr>
        <p:spPr>
          <a:xfrm>
            <a:off x="7714162" y="213190"/>
            <a:ext cx="27634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User 2</a:t>
            </a:r>
            <a:endParaRPr lang="en-CA" sz="6000" b="1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CEBD873-73B6-4161-BC8A-812E9B7B81D1}"/>
              </a:ext>
            </a:extLst>
          </p:cNvPr>
          <p:cNvSpPr txBox="1"/>
          <p:nvPr/>
        </p:nvSpPr>
        <p:spPr>
          <a:xfrm>
            <a:off x="7850147" y="1507897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rgbClr val="FFFF00"/>
                </a:solidFill>
              </a:rPr>
              <a:t>B</a:t>
            </a:r>
            <a:endParaRPr lang="en-CA" sz="9800" dirty="0">
              <a:solidFill>
                <a:srgbClr val="FFFF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B730560-7F35-4461-9F43-9DCB0775A4DE}"/>
              </a:ext>
            </a:extLst>
          </p:cNvPr>
          <p:cNvSpPr txBox="1"/>
          <p:nvPr/>
        </p:nvSpPr>
        <p:spPr>
          <a:xfrm>
            <a:off x="7886169" y="2635454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rgbClr val="FFFF00"/>
                </a:solidFill>
              </a:rPr>
              <a:t>3</a:t>
            </a:r>
            <a:endParaRPr lang="en-CA" sz="9800" dirty="0">
              <a:solidFill>
                <a:srgbClr val="FFFF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190C25F-AD05-431C-B603-4D10B292CFEE}"/>
              </a:ext>
            </a:extLst>
          </p:cNvPr>
          <p:cNvSpPr txBox="1"/>
          <p:nvPr/>
        </p:nvSpPr>
        <p:spPr>
          <a:xfrm>
            <a:off x="681014" y="2648026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rgbClr val="FFFF00"/>
                </a:solidFill>
              </a:rPr>
              <a:t>3</a:t>
            </a:r>
            <a:endParaRPr lang="en-CA" sz="9800" dirty="0">
              <a:solidFill>
                <a:srgbClr val="FFFF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24D238E-6798-46A3-B3B4-E37C5F985C50}"/>
              </a:ext>
            </a:extLst>
          </p:cNvPr>
          <p:cNvSpPr txBox="1"/>
          <p:nvPr/>
        </p:nvSpPr>
        <p:spPr>
          <a:xfrm>
            <a:off x="10485240" y="150449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rgbClr val="FFFF00"/>
                </a:solidFill>
              </a:rPr>
              <a:t>E</a:t>
            </a:r>
            <a:endParaRPr lang="en-CA" sz="9800" dirty="0">
              <a:solidFill>
                <a:srgbClr val="FF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E2F4356-1D67-49F6-BC91-AB0740F0239F}"/>
              </a:ext>
            </a:extLst>
          </p:cNvPr>
          <p:cNvSpPr txBox="1"/>
          <p:nvPr/>
        </p:nvSpPr>
        <p:spPr>
          <a:xfrm>
            <a:off x="10533670" y="2629107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rgbClr val="FFFF00"/>
                </a:solidFill>
              </a:rPr>
              <a:t>9</a:t>
            </a:r>
            <a:endParaRPr lang="en-CA" sz="9800" dirty="0">
              <a:solidFill>
                <a:srgbClr val="FFFF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53CD1D-E59E-41CF-867C-D60415F2C768}"/>
              </a:ext>
            </a:extLst>
          </p:cNvPr>
          <p:cNvSpPr txBox="1"/>
          <p:nvPr/>
        </p:nvSpPr>
        <p:spPr>
          <a:xfrm>
            <a:off x="4693205" y="1511505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rgbClr val="FFFF00"/>
                </a:solidFill>
              </a:rPr>
              <a:t>E</a:t>
            </a:r>
            <a:endParaRPr lang="en-CA" sz="9800" dirty="0">
              <a:solidFill>
                <a:srgbClr val="FFFF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71C342-8A85-4A28-A18C-225FF629D71A}"/>
              </a:ext>
            </a:extLst>
          </p:cNvPr>
          <p:cNvSpPr txBox="1"/>
          <p:nvPr/>
        </p:nvSpPr>
        <p:spPr>
          <a:xfrm>
            <a:off x="4694014" y="263850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rgbClr val="FFFF00"/>
                </a:solidFill>
              </a:rPr>
              <a:t>9</a:t>
            </a:r>
            <a:endParaRPr lang="en-CA" sz="9800" dirty="0">
              <a:solidFill>
                <a:srgbClr val="FFFF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9F9958-5610-40D5-8605-344285223E29}"/>
              </a:ext>
            </a:extLst>
          </p:cNvPr>
          <p:cNvSpPr txBox="1"/>
          <p:nvPr/>
        </p:nvSpPr>
        <p:spPr>
          <a:xfrm>
            <a:off x="9251119" y="1463025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rgbClr val="FFFF00"/>
                </a:solidFill>
              </a:rPr>
              <a:t>x</a:t>
            </a:r>
            <a:endParaRPr lang="en-CA" sz="9800" dirty="0">
              <a:solidFill>
                <a:srgbClr val="FFFF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4ABD33-27D2-4048-9D57-FA9F32C8537E}"/>
              </a:ext>
            </a:extLst>
          </p:cNvPr>
          <p:cNvSpPr txBox="1"/>
          <p:nvPr/>
        </p:nvSpPr>
        <p:spPr>
          <a:xfrm>
            <a:off x="8855052" y="2694089"/>
            <a:ext cx="19428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spc="-300" dirty="0">
                <a:solidFill>
                  <a:srgbClr val="FFFF00"/>
                </a:solidFill>
              </a:rPr>
              <a:t>7.5</a:t>
            </a:r>
            <a:endParaRPr lang="en-CA" sz="8800" spc="-300" dirty="0">
              <a:solidFill>
                <a:srgbClr val="FFFF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EC2A32-D044-4B7D-AE82-F87A5E4148FD}"/>
              </a:ext>
            </a:extLst>
          </p:cNvPr>
          <p:cNvSpPr txBox="1"/>
          <p:nvPr/>
        </p:nvSpPr>
        <p:spPr>
          <a:xfrm>
            <a:off x="2075697" y="5543707"/>
            <a:ext cx="77507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FFFF00"/>
                </a:solidFill>
                <a:latin typeface="Consolas" panose="020B0609020204030204" pitchFamily="49" charset="0"/>
              </a:rPr>
              <a:t>IN SYNC</a:t>
            </a:r>
          </a:p>
        </p:txBody>
      </p:sp>
    </p:spTree>
    <p:extLst>
      <p:ext uri="{BB962C8B-B14F-4D97-AF65-F5344CB8AC3E}">
        <p14:creationId xmlns:p14="http://schemas.microsoft.com/office/powerpoint/2010/main" val="2378592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000"/>
    </mc:Choice>
    <mc:Fallback>
      <p:transition spd="slow" advTm="9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03844F0-9483-4D88-95CD-36A1688056FC}"/>
              </a:ext>
            </a:extLst>
          </p:cNvPr>
          <p:cNvSpPr txBox="1"/>
          <p:nvPr/>
        </p:nvSpPr>
        <p:spPr>
          <a:xfrm>
            <a:off x="649210" y="1327639"/>
            <a:ext cx="4924366" cy="387798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E4F31D-1568-490D-9531-D0B77BF97107}"/>
              </a:ext>
            </a:extLst>
          </p:cNvPr>
          <p:cNvSpPr txBox="1"/>
          <p:nvPr/>
        </p:nvSpPr>
        <p:spPr>
          <a:xfrm>
            <a:off x="1779345" y="1510914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B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41D362-B841-4EC9-AA66-B58172DE3E43}"/>
              </a:ext>
            </a:extLst>
          </p:cNvPr>
          <p:cNvSpPr txBox="1"/>
          <p:nvPr/>
        </p:nvSpPr>
        <p:spPr>
          <a:xfrm>
            <a:off x="2632563" y="152995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C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586D0E-7BA7-4902-8DBB-4B755550AD3F}"/>
              </a:ext>
            </a:extLst>
          </p:cNvPr>
          <p:cNvSpPr txBox="1"/>
          <p:nvPr/>
        </p:nvSpPr>
        <p:spPr>
          <a:xfrm>
            <a:off x="3483718" y="1508403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D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7ED259-A4C0-4F71-8607-0D57523AF4C9}"/>
              </a:ext>
            </a:extLst>
          </p:cNvPr>
          <p:cNvSpPr txBox="1"/>
          <p:nvPr/>
        </p:nvSpPr>
        <p:spPr>
          <a:xfrm>
            <a:off x="6633711" y="1327639"/>
            <a:ext cx="4924366" cy="387798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B53244-A1AE-4AE2-8827-9885C38B2013}"/>
              </a:ext>
            </a:extLst>
          </p:cNvPr>
          <p:cNvSpPr txBox="1"/>
          <p:nvPr/>
        </p:nvSpPr>
        <p:spPr>
          <a:xfrm>
            <a:off x="1776168" y="213190"/>
            <a:ext cx="27634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User 1</a:t>
            </a:r>
            <a:endParaRPr lang="en-CA" sz="6000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BBBC36-87C3-443B-8A9E-A67140670B5B}"/>
              </a:ext>
            </a:extLst>
          </p:cNvPr>
          <p:cNvSpPr txBox="1"/>
          <p:nvPr/>
        </p:nvSpPr>
        <p:spPr>
          <a:xfrm>
            <a:off x="7714162" y="213190"/>
            <a:ext cx="27634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User 2</a:t>
            </a:r>
            <a:endParaRPr lang="en-CA" sz="6000" b="1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CEBD873-73B6-4161-BC8A-812E9B7B81D1}"/>
              </a:ext>
            </a:extLst>
          </p:cNvPr>
          <p:cNvSpPr txBox="1"/>
          <p:nvPr/>
        </p:nvSpPr>
        <p:spPr>
          <a:xfrm>
            <a:off x="7850147" y="1507897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B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5FFE621-277F-4BEB-8C2A-90F7BFB16057}"/>
              </a:ext>
            </a:extLst>
          </p:cNvPr>
          <p:cNvSpPr txBox="1"/>
          <p:nvPr/>
        </p:nvSpPr>
        <p:spPr>
          <a:xfrm>
            <a:off x="8703365" y="1526935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C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A128BFA-E105-4984-86C9-91680EC1627B}"/>
              </a:ext>
            </a:extLst>
          </p:cNvPr>
          <p:cNvSpPr txBox="1"/>
          <p:nvPr/>
        </p:nvSpPr>
        <p:spPr>
          <a:xfrm>
            <a:off x="9554520" y="1505386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D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8437CF-077C-42AD-88A3-BA9713ECEF9A}"/>
              </a:ext>
            </a:extLst>
          </p:cNvPr>
          <p:cNvSpPr txBox="1"/>
          <p:nvPr/>
        </p:nvSpPr>
        <p:spPr>
          <a:xfrm>
            <a:off x="2726868" y="2635454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7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27D0822-BF1F-4437-87B9-9D4917BBB6FF}"/>
              </a:ext>
            </a:extLst>
          </p:cNvPr>
          <p:cNvSpPr txBox="1"/>
          <p:nvPr/>
        </p:nvSpPr>
        <p:spPr>
          <a:xfrm>
            <a:off x="3565292" y="2625263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8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B730560-7F35-4461-9F43-9DCB0775A4DE}"/>
              </a:ext>
            </a:extLst>
          </p:cNvPr>
          <p:cNvSpPr txBox="1"/>
          <p:nvPr/>
        </p:nvSpPr>
        <p:spPr>
          <a:xfrm>
            <a:off x="7886169" y="2635454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3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5CECF8F-47F6-4CA9-A57A-5D897DC4D631}"/>
              </a:ext>
            </a:extLst>
          </p:cNvPr>
          <p:cNvSpPr txBox="1"/>
          <p:nvPr/>
        </p:nvSpPr>
        <p:spPr>
          <a:xfrm>
            <a:off x="8833692" y="2645645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8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DE0A4A1-FA9A-46DC-B570-C2DF065DF75D}"/>
              </a:ext>
            </a:extLst>
          </p:cNvPr>
          <p:cNvSpPr txBox="1"/>
          <p:nvPr/>
        </p:nvSpPr>
        <p:spPr>
          <a:xfrm>
            <a:off x="9672116" y="2635454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8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190C25F-AD05-431C-B603-4D10B292CFEE}"/>
              </a:ext>
            </a:extLst>
          </p:cNvPr>
          <p:cNvSpPr txBox="1"/>
          <p:nvPr/>
        </p:nvSpPr>
        <p:spPr>
          <a:xfrm>
            <a:off x="1778230" y="2645645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3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8C7D6EB-1182-4212-96F8-30B96DEACF10}"/>
              </a:ext>
            </a:extLst>
          </p:cNvPr>
          <p:cNvSpPr txBox="1"/>
          <p:nvPr/>
        </p:nvSpPr>
        <p:spPr>
          <a:xfrm>
            <a:off x="820863" y="1507271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A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F1BAF73-82A6-42C3-9035-EFDEBD33B2AC}"/>
              </a:ext>
            </a:extLst>
          </p:cNvPr>
          <p:cNvSpPr txBox="1"/>
          <p:nvPr/>
        </p:nvSpPr>
        <p:spPr>
          <a:xfrm>
            <a:off x="936830" y="2658601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1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24D238E-6798-46A3-B3B4-E37C5F985C50}"/>
              </a:ext>
            </a:extLst>
          </p:cNvPr>
          <p:cNvSpPr txBox="1"/>
          <p:nvPr/>
        </p:nvSpPr>
        <p:spPr>
          <a:xfrm>
            <a:off x="10485240" y="150449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E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E2F4356-1D67-49F6-BC91-AB0740F0239F}"/>
              </a:ext>
            </a:extLst>
          </p:cNvPr>
          <p:cNvSpPr txBox="1"/>
          <p:nvPr/>
        </p:nvSpPr>
        <p:spPr>
          <a:xfrm>
            <a:off x="10533670" y="2629107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9</a:t>
            </a:r>
            <a:endParaRPr lang="en-CA" sz="9800" dirty="0">
              <a:solidFill>
                <a:schemeClr val="bg1"/>
              </a:solidFill>
            </a:endParaRPr>
          </a:p>
        </p:txBody>
      </p:sp>
      <p:cxnSp>
        <p:nvCxnSpPr>
          <p:cNvPr id="35" name="Connector: Elbow 6">
            <a:extLst>
              <a:ext uri="{FF2B5EF4-FFF2-40B4-BE49-F238E27FC236}">
                <a16:creationId xmlns:a16="http://schemas.microsoft.com/office/drawing/2014/main" id="{99163C95-AC44-4B4F-AB05-81E30DDCF40F}"/>
              </a:ext>
            </a:extLst>
          </p:cNvPr>
          <p:cNvCxnSpPr>
            <a:cxnSpLocks/>
          </p:cNvCxnSpPr>
          <p:nvPr/>
        </p:nvCxnSpPr>
        <p:spPr>
          <a:xfrm>
            <a:off x="1938012" y="6172340"/>
            <a:ext cx="8717870" cy="0"/>
          </a:xfrm>
          <a:prstGeom prst="straightConnector1">
            <a:avLst/>
          </a:prstGeom>
          <a:ln w="130175">
            <a:solidFill>
              <a:schemeClr val="bg1"/>
            </a:solidFill>
            <a:headEnd w="med" len="lg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BFC93EF-36FF-4FAC-AB52-FA2334E77D52}"/>
              </a:ext>
            </a:extLst>
          </p:cNvPr>
          <p:cNvSpPr txBox="1"/>
          <p:nvPr/>
        </p:nvSpPr>
        <p:spPr>
          <a:xfrm>
            <a:off x="2726869" y="5536184"/>
            <a:ext cx="7140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Broadcast insert 'A' id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99B1E7-2A50-4B00-90CA-E8EBC4846498}"/>
              </a:ext>
            </a:extLst>
          </p:cNvPr>
          <p:cNvSpPr txBox="1"/>
          <p:nvPr/>
        </p:nvSpPr>
        <p:spPr>
          <a:xfrm>
            <a:off x="6971491" y="1509404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rgbClr val="FF0000"/>
                </a:solidFill>
              </a:rPr>
              <a:t>A</a:t>
            </a:r>
            <a:endParaRPr lang="en-CA" sz="98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5C8A50A-EAD1-4017-B409-B3AF365F6C20}"/>
              </a:ext>
            </a:extLst>
          </p:cNvPr>
          <p:cNvSpPr txBox="1"/>
          <p:nvPr/>
        </p:nvSpPr>
        <p:spPr>
          <a:xfrm>
            <a:off x="6988606" y="2663513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rgbClr val="FF0000"/>
                </a:solidFill>
              </a:rPr>
              <a:t>1</a:t>
            </a:r>
            <a:endParaRPr lang="en-CA" sz="9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27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00"/>
    </mc:Choice>
    <mc:Fallback xmlns="">
      <p:transition spd="slow" advTm="9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03844F0-9483-4D88-95CD-36A1688056FC}"/>
              </a:ext>
            </a:extLst>
          </p:cNvPr>
          <p:cNvSpPr txBox="1"/>
          <p:nvPr/>
        </p:nvSpPr>
        <p:spPr>
          <a:xfrm>
            <a:off x="649210" y="1327639"/>
            <a:ext cx="4924366" cy="387798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E4F31D-1568-490D-9531-D0B77BF97107}"/>
              </a:ext>
            </a:extLst>
          </p:cNvPr>
          <p:cNvSpPr txBox="1"/>
          <p:nvPr/>
        </p:nvSpPr>
        <p:spPr>
          <a:xfrm>
            <a:off x="1779345" y="1510914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B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41D362-B841-4EC9-AA66-B58172DE3E43}"/>
              </a:ext>
            </a:extLst>
          </p:cNvPr>
          <p:cNvSpPr txBox="1"/>
          <p:nvPr/>
        </p:nvSpPr>
        <p:spPr>
          <a:xfrm>
            <a:off x="2632563" y="152995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C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586D0E-7BA7-4902-8DBB-4B755550AD3F}"/>
              </a:ext>
            </a:extLst>
          </p:cNvPr>
          <p:cNvSpPr txBox="1"/>
          <p:nvPr/>
        </p:nvSpPr>
        <p:spPr>
          <a:xfrm>
            <a:off x="3483718" y="1508403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D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7ED259-A4C0-4F71-8607-0D57523AF4C9}"/>
              </a:ext>
            </a:extLst>
          </p:cNvPr>
          <p:cNvSpPr txBox="1"/>
          <p:nvPr/>
        </p:nvSpPr>
        <p:spPr>
          <a:xfrm>
            <a:off x="6633711" y="1327639"/>
            <a:ext cx="4924366" cy="387798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B53244-A1AE-4AE2-8827-9885C38B2013}"/>
              </a:ext>
            </a:extLst>
          </p:cNvPr>
          <p:cNvSpPr txBox="1"/>
          <p:nvPr/>
        </p:nvSpPr>
        <p:spPr>
          <a:xfrm>
            <a:off x="1776168" y="213190"/>
            <a:ext cx="27634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User 1</a:t>
            </a:r>
            <a:endParaRPr lang="en-CA" sz="6000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BBBC36-87C3-443B-8A9E-A67140670B5B}"/>
              </a:ext>
            </a:extLst>
          </p:cNvPr>
          <p:cNvSpPr txBox="1"/>
          <p:nvPr/>
        </p:nvSpPr>
        <p:spPr>
          <a:xfrm>
            <a:off x="7714162" y="213190"/>
            <a:ext cx="27634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User 2</a:t>
            </a:r>
            <a:endParaRPr lang="en-CA" sz="6000" b="1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CEBD873-73B6-4161-BC8A-812E9B7B81D1}"/>
              </a:ext>
            </a:extLst>
          </p:cNvPr>
          <p:cNvSpPr txBox="1"/>
          <p:nvPr/>
        </p:nvSpPr>
        <p:spPr>
          <a:xfrm>
            <a:off x="7850147" y="1507897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B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5FFE621-277F-4BEB-8C2A-90F7BFB16057}"/>
              </a:ext>
            </a:extLst>
          </p:cNvPr>
          <p:cNvSpPr txBox="1"/>
          <p:nvPr/>
        </p:nvSpPr>
        <p:spPr>
          <a:xfrm>
            <a:off x="8703365" y="1526935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C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A128BFA-E105-4984-86C9-91680EC1627B}"/>
              </a:ext>
            </a:extLst>
          </p:cNvPr>
          <p:cNvSpPr txBox="1"/>
          <p:nvPr/>
        </p:nvSpPr>
        <p:spPr>
          <a:xfrm>
            <a:off x="9554520" y="1505386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D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8437CF-077C-42AD-88A3-BA9713ECEF9A}"/>
              </a:ext>
            </a:extLst>
          </p:cNvPr>
          <p:cNvSpPr txBox="1"/>
          <p:nvPr/>
        </p:nvSpPr>
        <p:spPr>
          <a:xfrm>
            <a:off x="2726868" y="2635454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7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27D0822-BF1F-4437-87B9-9D4917BBB6FF}"/>
              </a:ext>
            </a:extLst>
          </p:cNvPr>
          <p:cNvSpPr txBox="1"/>
          <p:nvPr/>
        </p:nvSpPr>
        <p:spPr>
          <a:xfrm>
            <a:off x="3565292" y="2625263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8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B730560-7F35-4461-9F43-9DCB0775A4DE}"/>
              </a:ext>
            </a:extLst>
          </p:cNvPr>
          <p:cNvSpPr txBox="1"/>
          <p:nvPr/>
        </p:nvSpPr>
        <p:spPr>
          <a:xfrm>
            <a:off x="7886169" y="2635454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3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5CECF8F-47F6-4CA9-A57A-5D897DC4D631}"/>
              </a:ext>
            </a:extLst>
          </p:cNvPr>
          <p:cNvSpPr txBox="1"/>
          <p:nvPr/>
        </p:nvSpPr>
        <p:spPr>
          <a:xfrm>
            <a:off x="8833692" y="2645645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8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DE0A4A1-FA9A-46DC-B570-C2DF065DF75D}"/>
              </a:ext>
            </a:extLst>
          </p:cNvPr>
          <p:cNvSpPr txBox="1"/>
          <p:nvPr/>
        </p:nvSpPr>
        <p:spPr>
          <a:xfrm>
            <a:off x="9672116" y="2635454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8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190C25F-AD05-431C-B603-4D10B292CFEE}"/>
              </a:ext>
            </a:extLst>
          </p:cNvPr>
          <p:cNvSpPr txBox="1"/>
          <p:nvPr/>
        </p:nvSpPr>
        <p:spPr>
          <a:xfrm>
            <a:off x="1778230" y="2645645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3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8C7D6EB-1182-4212-96F8-30B96DEACF10}"/>
              </a:ext>
            </a:extLst>
          </p:cNvPr>
          <p:cNvSpPr txBox="1"/>
          <p:nvPr/>
        </p:nvSpPr>
        <p:spPr>
          <a:xfrm>
            <a:off x="820863" y="1507271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A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F1BAF73-82A6-42C3-9035-EFDEBD33B2AC}"/>
              </a:ext>
            </a:extLst>
          </p:cNvPr>
          <p:cNvSpPr txBox="1"/>
          <p:nvPr/>
        </p:nvSpPr>
        <p:spPr>
          <a:xfrm>
            <a:off x="936830" y="2658601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1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24D238E-6798-46A3-B3B4-E37C5F985C50}"/>
              </a:ext>
            </a:extLst>
          </p:cNvPr>
          <p:cNvSpPr txBox="1"/>
          <p:nvPr/>
        </p:nvSpPr>
        <p:spPr>
          <a:xfrm>
            <a:off x="10485240" y="150449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E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E2F4356-1D67-49F6-BC91-AB0740F0239F}"/>
              </a:ext>
            </a:extLst>
          </p:cNvPr>
          <p:cNvSpPr txBox="1"/>
          <p:nvPr/>
        </p:nvSpPr>
        <p:spPr>
          <a:xfrm>
            <a:off x="10533670" y="2629107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9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99B1E7-2A50-4B00-90CA-E8EBC4846498}"/>
              </a:ext>
            </a:extLst>
          </p:cNvPr>
          <p:cNvSpPr txBox="1"/>
          <p:nvPr/>
        </p:nvSpPr>
        <p:spPr>
          <a:xfrm>
            <a:off x="6971491" y="1509404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A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5C8A50A-EAD1-4017-B409-B3AF365F6C20}"/>
              </a:ext>
            </a:extLst>
          </p:cNvPr>
          <p:cNvSpPr txBox="1"/>
          <p:nvPr/>
        </p:nvSpPr>
        <p:spPr>
          <a:xfrm>
            <a:off x="6988606" y="2663513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1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1278C1-2E4C-4BA5-A7AF-E640624FF119}"/>
              </a:ext>
            </a:extLst>
          </p:cNvPr>
          <p:cNvSpPr txBox="1"/>
          <p:nvPr/>
        </p:nvSpPr>
        <p:spPr>
          <a:xfrm>
            <a:off x="2525922" y="5530361"/>
            <a:ext cx="7140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Broadcast insert 'E' id 9</a:t>
            </a:r>
          </a:p>
        </p:txBody>
      </p:sp>
      <p:cxnSp>
        <p:nvCxnSpPr>
          <p:cNvPr id="27" name="Connector: Elbow 6">
            <a:extLst>
              <a:ext uri="{FF2B5EF4-FFF2-40B4-BE49-F238E27FC236}">
                <a16:creationId xmlns:a16="http://schemas.microsoft.com/office/drawing/2014/main" id="{EEB6EAE7-AB55-4698-9E0B-26A757CEEB64}"/>
              </a:ext>
            </a:extLst>
          </p:cNvPr>
          <p:cNvCxnSpPr>
            <a:cxnSpLocks/>
          </p:cNvCxnSpPr>
          <p:nvPr/>
        </p:nvCxnSpPr>
        <p:spPr>
          <a:xfrm flipH="1">
            <a:off x="1817195" y="6166517"/>
            <a:ext cx="8217752" cy="0"/>
          </a:xfrm>
          <a:prstGeom prst="straightConnector1">
            <a:avLst/>
          </a:prstGeom>
          <a:ln w="130175">
            <a:solidFill>
              <a:schemeClr val="bg1"/>
            </a:solidFill>
            <a:headEnd w="med" len="lg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453CD1D-E59E-41CF-867C-D60415F2C768}"/>
              </a:ext>
            </a:extLst>
          </p:cNvPr>
          <p:cNvSpPr txBox="1"/>
          <p:nvPr/>
        </p:nvSpPr>
        <p:spPr>
          <a:xfrm>
            <a:off x="4364638" y="1509408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rgbClr val="FF0000"/>
                </a:solidFill>
              </a:rPr>
              <a:t>E</a:t>
            </a:r>
            <a:endParaRPr lang="en-CA" sz="9800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71C342-8A85-4A28-A18C-225FF629D71A}"/>
              </a:ext>
            </a:extLst>
          </p:cNvPr>
          <p:cNvSpPr txBox="1"/>
          <p:nvPr/>
        </p:nvSpPr>
        <p:spPr>
          <a:xfrm>
            <a:off x="4413068" y="2634023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rgbClr val="FF0000"/>
                </a:solidFill>
              </a:rPr>
              <a:t>9</a:t>
            </a:r>
            <a:endParaRPr lang="en-CA" sz="9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76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00"/>
    </mc:Choice>
    <mc:Fallback xmlns="">
      <p:transition spd="slow" advTm="9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03844F0-9483-4D88-95CD-36A1688056FC}"/>
              </a:ext>
            </a:extLst>
          </p:cNvPr>
          <p:cNvSpPr txBox="1"/>
          <p:nvPr/>
        </p:nvSpPr>
        <p:spPr>
          <a:xfrm>
            <a:off x="649210" y="1327639"/>
            <a:ext cx="4924366" cy="387798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E4F31D-1568-490D-9531-D0B77BF97107}"/>
              </a:ext>
            </a:extLst>
          </p:cNvPr>
          <p:cNvSpPr txBox="1"/>
          <p:nvPr/>
        </p:nvSpPr>
        <p:spPr>
          <a:xfrm>
            <a:off x="1779345" y="1510914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B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41D362-B841-4EC9-AA66-B58172DE3E43}"/>
              </a:ext>
            </a:extLst>
          </p:cNvPr>
          <p:cNvSpPr txBox="1"/>
          <p:nvPr/>
        </p:nvSpPr>
        <p:spPr>
          <a:xfrm>
            <a:off x="2632563" y="152995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C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586D0E-7BA7-4902-8DBB-4B755550AD3F}"/>
              </a:ext>
            </a:extLst>
          </p:cNvPr>
          <p:cNvSpPr txBox="1"/>
          <p:nvPr/>
        </p:nvSpPr>
        <p:spPr>
          <a:xfrm>
            <a:off x="3483718" y="1508403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D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7ED259-A4C0-4F71-8607-0D57523AF4C9}"/>
              </a:ext>
            </a:extLst>
          </p:cNvPr>
          <p:cNvSpPr txBox="1"/>
          <p:nvPr/>
        </p:nvSpPr>
        <p:spPr>
          <a:xfrm>
            <a:off x="6633711" y="1327639"/>
            <a:ext cx="4924366" cy="387798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B53244-A1AE-4AE2-8827-9885C38B2013}"/>
              </a:ext>
            </a:extLst>
          </p:cNvPr>
          <p:cNvSpPr txBox="1"/>
          <p:nvPr/>
        </p:nvSpPr>
        <p:spPr>
          <a:xfrm>
            <a:off x="1776168" y="213190"/>
            <a:ext cx="27634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User 1</a:t>
            </a:r>
            <a:endParaRPr lang="en-CA" sz="6000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BBBC36-87C3-443B-8A9E-A67140670B5B}"/>
              </a:ext>
            </a:extLst>
          </p:cNvPr>
          <p:cNvSpPr txBox="1"/>
          <p:nvPr/>
        </p:nvSpPr>
        <p:spPr>
          <a:xfrm>
            <a:off x="7714162" y="213190"/>
            <a:ext cx="27634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User 2</a:t>
            </a:r>
            <a:endParaRPr lang="en-CA" sz="6000" b="1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CEBD873-73B6-4161-BC8A-812E9B7B81D1}"/>
              </a:ext>
            </a:extLst>
          </p:cNvPr>
          <p:cNvSpPr txBox="1"/>
          <p:nvPr/>
        </p:nvSpPr>
        <p:spPr>
          <a:xfrm>
            <a:off x="7850147" y="1507897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B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5FFE621-277F-4BEB-8C2A-90F7BFB16057}"/>
              </a:ext>
            </a:extLst>
          </p:cNvPr>
          <p:cNvSpPr txBox="1"/>
          <p:nvPr/>
        </p:nvSpPr>
        <p:spPr>
          <a:xfrm>
            <a:off x="8703365" y="1526935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C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A128BFA-E105-4984-86C9-91680EC1627B}"/>
              </a:ext>
            </a:extLst>
          </p:cNvPr>
          <p:cNvSpPr txBox="1"/>
          <p:nvPr/>
        </p:nvSpPr>
        <p:spPr>
          <a:xfrm>
            <a:off x="9554520" y="1505386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D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8437CF-077C-42AD-88A3-BA9713ECEF9A}"/>
              </a:ext>
            </a:extLst>
          </p:cNvPr>
          <p:cNvSpPr txBox="1"/>
          <p:nvPr/>
        </p:nvSpPr>
        <p:spPr>
          <a:xfrm>
            <a:off x="2726868" y="2635454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7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27D0822-BF1F-4437-87B9-9D4917BBB6FF}"/>
              </a:ext>
            </a:extLst>
          </p:cNvPr>
          <p:cNvSpPr txBox="1"/>
          <p:nvPr/>
        </p:nvSpPr>
        <p:spPr>
          <a:xfrm>
            <a:off x="3565292" y="2625263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8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B730560-7F35-4461-9F43-9DCB0775A4DE}"/>
              </a:ext>
            </a:extLst>
          </p:cNvPr>
          <p:cNvSpPr txBox="1"/>
          <p:nvPr/>
        </p:nvSpPr>
        <p:spPr>
          <a:xfrm>
            <a:off x="7886169" y="2635454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3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5CECF8F-47F6-4CA9-A57A-5D897DC4D631}"/>
              </a:ext>
            </a:extLst>
          </p:cNvPr>
          <p:cNvSpPr txBox="1"/>
          <p:nvPr/>
        </p:nvSpPr>
        <p:spPr>
          <a:xfrm>
            <a:off x="8833692" y="2645645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8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DE0A4A1-FA9A-46DC-B570-C2DF065DF75D}"/>
              </a:ext>
            </a:extLst>
          </p:cNvPr>
          <p:cNvSpPr txBox="1"/>
          <p:nvPr/>
        </p:nvSpPr>
        <p:spPr>
          <a:xfrm>
            <a:off x="9672116" y="2635454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8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190C25F-AD05-431C-B603-4D10B292CFEE}"/>
              </a:ext>
            </a:extLst>
          </p:cNvPr>
          <p:cNvSpPr txBox="1"/>
          <p:nvPr/>
        </p:nvSpPr>
        <p:spPr>
          <a:xfrm>
            <a:off x="1778230" y="2645645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3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8C7D6EB-1182-4212-96F8-30B96DEACF10}"/>
              </a:ext>
            </a:extLst>
          </p:cNvPr>
          <p:cNvSpPr txBox="1"/>
          <p:nvPr/>
        </p:nvSpPr>
        <p:spPr>
          <a:xfrm>
            <a:off x="820863" y="1507271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A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F1BAF73-82A6-42C3-9035-EFDEBD33B2AC}"/>
              </a:ext>
            </a:extLst>
          </p:cNvPr>
          <p:cNvSpPr txBox="1"/>
          <p:nvPr/>
        </p:nvSpPr>
        <p:spPr>
          <a:xfrm>
            <a:off x="936830" y="2658601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1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24D238E-6798-46A3-B3B4-E37C5F985C50}"/>
              </a:ext>
            </a:extLst>
          </p:cNvPr>
          <p:cNvSpPr txBox="1"/>
          <p:nvPr/>
        </p:nvSpPr>
        <p:spPr>
          <a:xfrm>
            <a:off x="10485240" y="150449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E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E2F4356-1D67-49F6-BC91-AB0740F0239F}"/>
              </a:ext>
            </a:extLst>
          </p:cNvPr>
          <p:cNvSpPr txBox="1"/>
          <p:nvPr/>
        </p:nvSpPr>
        <p:spPr>
          <a:xfrm>
            <a:off x="10533670" y="2629107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9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99B1E7-2A50-4B00-90CA-E8EBC4846498}"/>
              </a:ext>
            </a:extLst>
          </p:cNvPr>
          <p:cNvSpPr txBox="1"/>
          <p:nvPr/>
        </p:nvSpPr>
        <p:spPr>
          <a:xfrm>
            <a:off x="6971491" y="1509404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A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5C8A50A-EAD1-4017-B409-B3AF365F6C20}"/>
              </a:ext>
            </a:extLst>
          </p:cNvPr>
          <p:cNvSpPr txBox="1"/>
          <p:nvPr/>
        </p:nvSpPr>
        <p:spPr>
          <a:xfrm>
            <a:off x="6988606" y="2663513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1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53CD1D-E59E-41CF-867C-D60415F2C768}"/>
              </a:ext>
            </a:extLst>
          </p:cNvPr>
          <p:cNvSpPr txBox="1"/>
          <p:nvPr/>
        </p:nvSpPr>
        <p:spPr>
          <a:xfrm>
            <a:off x="4364638" y="1509408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E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71C342-8A85-4A28-A18C-225FF629D71A}"/>
              </a:ext>
            </a:extLst>
          </p:cNvPr>
          <p:cNvSpPr txBox="1"/>
          <p:nvPr/>
        </p:nvSpPr>
        <p:spPr>
          <a:xfrm>
            <a:off x="4413068" y="2634023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9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807E93-08A8-495E-919A-B0FE44853C98}"/>
              </a:ext>
            </a:extLst>
          </p:cNvPr>
          <p:cNvSpPr txBox="1"/>
          <p:nvPr/>
        </p:nvSpPr>
        <p:spPr>
          <a:xfrm>
            <a:off x="579996" y="5503733"/>
            <a:ext cx="51558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500" dirty="0">
                <a:latin typeface="Consolas" panose="020B0609020204030204" pitchFamily="49" charset="0"/>
              </a:rPr>
              <a:t>Local delete at position 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881CCA3-BCA5-44BD-AF8D-82781E5CEE7B}"/>
              </a:ext>
            </a:extLst>
          </p:cNvPr>
          <p:cNvSpPr txBox="1"/>
          <p:nvPr/>
        </p:nvSpPr>
        <p:spPr>
          <a:xfrm>
            <a:off x="6517990" y="5503733"/>
            <a:ext cx="51558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500" dirty="0">
                <a:latin typeface="Consolas" panose="020B0609020204030204" pitchFamily="49" charset="0"/>
              </a:rPr>
              <a:t>Local delete at position 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FF0E05-8A31-45BB-824D-7933D1F90EF6}"/>
              </a:ext>
            </a:extLst>
          </p:cNvPr>
          <p:cNvSpPr txBox="1"/>
          <p:nvPr/>
        </p:nvSpPr>
        <p:spPr>
          <a:xfrm>
            <a:off x="3518095" y="5980787"/>
            <a:ext cx="51558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500" dirty="0">
                <a:latin typeface="Consolas" panose="020B0609020204030204" pitchFamily="49" charset="0"/>
              </a:rPr>
              <a:t>Simultaneously</a:t>
            </a:r>
          </a:p>
        </p:txBody>
      </p:sp>
    </p:spTree>
    <p:extLst>
      <p:ext uri="{BB962C8B-B14F-4D97-AF65-F5344CB8AC3E}">
        <p14:creationId xmlns:p14="http://schemas.microsoft.com/office/powerpoint/2010/main" val="373754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37" grpId="0"/>
      <p:bldP spid="39" grpId="1"/>
      <p:bldP spid="32" grpId="0"/>
      <p:bldP spid="33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or: Elbow 6">
            <a:extLst>
              <a:ext uri="{FF2B5EF4-FFF2-40B4-BE49-F238E27FC236}">
                <a16:creationId xmlns:a16="http://schemas.microsoft.com/office/drawing/2014/main" id="{47FB604C-652C-49F5-89D4-4B50698FD88F}"/>
              </a:ext>
            </a:extLst>
          </p:cNvPr>
          <p:cNvCxnSpPr>
            <a:cxnSpLocks/>
          </p:cNvCxnSpPr>
          <p:nvPr/>
        </p:nvCxnSpPr>
        <p:spPr>
          <a:xfrm>
            <a:off x="1938012" y="6172340"/>
            <a:ext cx="8717870" cy="0"/>
          </a:xfrm>
          <a:prstGeom prst="straightConnector1">
            <a:avLst/>
          </a:prstGeom>
          <a:ln w="130175">
            <a:solidFill>
              <a:schemeClr val="bg1"/>
            </a:solidFill>
            <a:headEnd w="med" len="lg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0320DDB-AA86-45D0-9066-941B0C783D96}"/>
              </a:ext>
            </a:extLst>
          </p:cNvPr>
          <p:cNvSpPr txBox="1"/>
          <p:nvPr/>
        </p:nvSpPr>
        <p:spPr>
          <a:xfrm>
            <a:off x="2408639" y="5543199"/>
            <a:ext cx="7776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'A' id 1 not found -&gt; discard message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3844F0-9483-4D88-95CD-36A1688056FC}"/>
              </a:ext>
            </a:extLst>
          </p:cNvPr>
          <p:cNvSpPr txBox="1"/>
          <p:nvPr/>
        </p:nvSpPr>
        <p:spPr>
          <a:xfrm>
            <a:off x="649210" y="1327639"/>
            <a:ext cx="4924366" cy="387798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E4F31D-1568-490D-9531-D0B77BF97107}"/>
              </a:ext>
            </a:extLst>
          </p:cNvPr>
          <p:cNvSpPr txBox="1"/>
          <p:nvPr/>
        </p:nvSpPr>
        <p:spPr>
          <a:xfrm>
            <a:off x="1779345" y="1510914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B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41D362-B841-4EC9-AA66-B58172DE3E43}"/>
              </a:ext>
            </a:extLst>
          </p:cNvPr>
          <p:cNvSpPr txBox="1"/>
          <p:nvPr/>
        </p:nvSpPr>
        <p:spPr>
          <a:xfrm>
            <a:off x="2632563" y="152995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C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586D0E-7BA7-4902-8DBB-4B755550AD3F}"/>
              </a:ext>
            </a:extLst>
          </p:cNvPr>
          <p:cNvSpPr txBox="1"/>
          <p:nvPr/>
        </p:nvSpPr>
        <p:spPr>
          <a:xfrm>
            <a:off x="3483718" y="1508403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D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7ED259-A4C0-4F71-8607-0D57523AF4C9}"/>
              </a:ext>
            </a:extLst>
          </p:cNvPr>
          <p:cNvSpPr txBox="1"/>
          <p:nvPr/>
        </p:nvSpPr>
        <p:spPr>
          <a:xfrm>
            <a:off x="6633711" y="1327639"/>
            <a:ext cx="4924366" cy="387798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B53244-A1AE-4AE2-8827-9885C38B2013}"/>
              </a:ext>
            </a:extLst>
          </p:cNvPr>
          <p:cNvSpPr txBox="1"/>
          <p:nvPr/>
        </p:nvSpPr>
        <p:spPr>
          <a:xfrm>
            <a:off x="1776168" y="213190"/>
            <a:ext cx="27634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User 1</a:t>
            </a:r>
            <a:endParaRPr lang="en-CA" sz="6000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BBBC36-87C3-443B-8A9E-A67140670B5B}"/>
              </a:ext>
            </a:extLst>
          </p:cNvPr>
          <p:cNvSpPr txBox="1"/>
          <p:nvPr/>
        </p:nvSpPr>
        <p:spPr>
          <a:xfrm>
            <a:off x="7714162" y="213190"/>
            <a:ext cx="27634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User 2</a:t>
            </a:r>
            <a:endParaRPr lang="en-CA" sz="6000" b="1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CEBD873-73B6-4161-BC8A-812E9B7B81D1}"/>
              </a:ext>
            </a:extLst>
          </p:cNvPr>
          <p:cNvSpPr txBox="1"/>
          <p:nvPr/>
        </p:nvSpPr>
        <p:spPr>
          <a:xfrm>
            <a:off x="7850147" y="1507897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B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5FFE621-277F-4BEB-8C2A-90F7BFB16057}"/>
              </a:ext>
            </a:extLst>
          </p:cNvPr>
          <p:cNvSpPr txBox="1"/>
          <p:nvPr/>
        </p:nvSpPr>
        <p:spPr>
          <a:xfrm>
            <a:off x="8703365" y="1526935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C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A128BFA-E105-4984-86C9-91680EC1627B}"/>
              </a:ext>
            </a:extLst>
          </p:cNvPr>
          <p:cNvSpPr txBox="1"/>
          <p:nvPr/>
        </p:nvSpPr>
        <p:spPr>
          <a:xfrm>
            <a:off x="9554520" y="1505386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D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8437CF-077C-42AD-88A3-BA9713ECEF9A}"/>
              </a:ext>
            </a:extLst>
          </p:cNvPr>
          <p:cNvSpPr txBox="1"/>
          <p:nvPr/>
        </p:nvSpPr>
        <p:spPr>
          <a:xfrm>
            <a:off x="2726868" y="2635454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7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27D0822-BF1F-4437-87B9-9D4917BBB6FF}"/>
              </a:ext>
            </a:extLst>
          </p:cNvPr>
          <p:cNvSpPr txBox="1"/>
          <p:nvPr/>
        </p:nvSpPr>
        <p:spPr>
          <a:xfrm>
            <a:off x="3565292" y="2625263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8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B730560-7F35-4461-9F43-9DCB0775A4DE}"/>
              </a:ext>
            </a:extLst>
          </p:cNvPr>
          <p:cNvSpPr txBox="1"/>
          <p:nvPr/>
        </p:nvSpPr>
        <p:spPr>
          <a:xfrm>
            <a:off x="7886169" y="2635454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3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5CECF8F-47F6-4CA9-A57A-5D897DC4D631}"/>
              </a:ext>
            </a:extLst>
          </p:cNvPr>
          <p:cNvSpPr txBox="1"/>
          <p:nvPr/>
        </p:nvSpPr>
        <p:spPr>
          <a:xfrm>
            <a:off x="8833692" y="2645645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8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DE0A4A1-FA9A-46DC-B570-C2DF065DF75D}"/>
              </a:ext>
            </a:extLst>
          </p:cNvPr>
          <p:cNvSpPr txBox="1"/>
          <p:nvPr/>
        </p:nvSpPr>
        <p:spPr>
          <a:xfrm>
            <a:off x="9672116" y="2635454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8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190C25F-AD05-431C-B603-4D10B292CFEE}"/>
              </a:ext>
            </a:extLst>
          </p:cNvPr>
          <p:cNvSpPr txBox="1"/>
          <p:nvPr/>
        </p:nvSpPr>
        <p:spPr>
          <a:xfrm>
            <a:off x="1778230" y="2645645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3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24D238E-6798-46A3-B3B4-E37C5F985C50}"/>
              </a:ext>
            </a:extLst>
          </p:cNvPr>
          <p:cNvSpPr txBox="1"/>
          <p:nvPr/>
        </p:nvSpPr>
        <p:spPr>
          <a:xfrm>
            <a:off x="10485240" y="150449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E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E2F4356-1D67-49F6-BC91-AB0740F0239F}"/>
              </a:ext>
            </a:extLst>
          </p:cNvPr>
          <p:cNvSpPr txBox="1"/>
          <p:nvPr/>
        </p:nvSpPr>
        <p:spPr>
          <a:xfrm>
            <a:off x="10533670" y="2629107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9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53CD1D-E59E-41CF-867C-D60415F2C768}"/>
              </a:ext>
            </a:extLst>
          </p:cNvPr>
          <p:cNvSpPr txBox="1"/>
          <p:nvPr/>
        </p:nvSpPr>
        <p:spPr>
          <a:xfrm>
            <a:off x="4364638" y="1509408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E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71C342-8A85-4A28-A18C-225FF629D71A}"/>
              </a:ext>
            </a:extLst>
          </p:cNvPr>
          <p:cNvSpPr txBox="1"/>
          <p:nvPr/>
        </p:nvSpPr>
        <p:spPr>
          <a:xfrm>
            <a:off x="4413068" y="2634023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9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22FF75-E185-4136-A538-4BCB400EBDB6}"/>
              </a:ext>
            </a:extLst>
          </p:cNvPr>
          <p:cNvSpPr txBox="1"/>
          <p:nvPr/>
        </p:nvSpPr>
        <p:spPr>
          <a:xfrm>
            <a:off x="2726869" y="5536184"/>
            <a:ext cx="7140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Broadcast delete 'A' id 1</a:t>
            </a:r>
          </a:p>
        </p:txBody>
      </p:sp>
    </p:spTree>
    <p:extLst>
      <p:ext uri="{BB962C8B-B14F-4D97-AF65-F5344CB8AC3E}">
        <p14:creationId xmlns:p14="http://schemas.microsoft.com/office/powerpoint/2010/main" val="101358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00"/>
    </mc:Choice>
    <mc:Fallback xmlns="">
      <p:transition spd="slow" advTm="9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1"/>
      <p:bldP spid="36" grpId="0"/>
      <p:bldP spid="3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03844F0-9483-4D88-95CD-36A1688056FC}"/>
              </a:ext>
            </a:extLst>
          </p:cNvPr>
          <p:cNvSpPr txBox="1"/>
          <p:nvPr/>
        </p:nvSpPr>
        <p:spPr>
          <a:xfrm>
            <a:off x="649210" y="1327639"/>
            <a:ext cx="4924366" cy="387798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E4F31D-1568-490D-9531-D0B77BF97107}"/>
              </a:ext>
            </a:extLst>
          </p:cNvPr>
          <p:cNvSpPr txBox="1"/>
          <p:nvPr/>
        </p:nvSpPr>
        <p:spPr>
          <a:xfrm>
            <a:off x="1779345" y="1510914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B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41D362-B841-4EC9-AA66-B58172DE3E43}"/>
              </a:ext>
            </a:extLst>
          </p:cNvPr>
          <p:cNvSpPr txBox="1"/>
          <p:nvPr/>
        </p:nvSpPr>
        <p:spPr>
          <a:xfrm>
            <a:off x="2632563" y="152995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C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586D0E-7BA7-4902-8DBB-4B755550AD3F}"/>
              </a:ext>
            </a:extLst>
          </p:cNvPr>
          <p:cNvSpPr txBox="1"/>
          <p:nvPr/>
        </p:nvSpPr>
        <p:spPr>
          <a:xfrm>
            <a:off x="3483718" y="1508403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D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7ED259-A4C0-4F71-8607-0D57523AF4C9}"/>
              </a:ext>
            </a:extLst>
          </p:cNvPr>
          <p:cNvSpPr txBox="1"/>
          <p:nvPr/>
        </p:nvSpPr>
        <p:spPr>
          <a:xfrm>
            <a:off x="6633711" y="1327639"/>
            <a:ext cx="4924366" cy="387798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B53244-A1AE-4AE2-8827-9885C38B2013}"/>
              </a:ext>
            </a:extLst>
          </p:cNvPr>
          <p:cNvSpPr txBox="1"/>
          <p:nvPr/>
        </p:nvSpPr>
        <p:spPr>
          <a:xfrm>
            <a:off x="1776168" y="213190"/>
            <a:ext cx="27634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User 1</a:t>
            </a:r>
            <a:endParaRPr lang="en-CA" sz="6000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BBBC36-87C3-443B-8A9E-A67140670B5B}"/>
              </a:ext>
            </a:extLst>
          </p:cNvPr>
          <p:cNvSpPr txBox="1"/>
          <p:nvPr/>
        </p:nvSpPr>
        <p:spPr>
          <a:xfrm>
            <a:off x="7714162" y="213190"/>
            <a:ext cx="27634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User 2</a:t>
            </a:r>
            <a:endParaRPr lang="en-CA" sz="6000" b="1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CEBD873-73B6-4161-BC8A-812E9B7B81D1}"/>
              </a:ext>
            </a:extLst>
          </p:cNvPr>
          <p:cNvSpPr txBox="1"/>
          <p:nvPr/>
        </p:nvSpPr>
        <p:spPr>
          <a:xfrm>
            <a:off x="7850147" y="1507897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B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5FFE621-277F-4BEB-8C2A-90F7BFB16057}"/>
              </a:ext>
            </a:extLst>
          </p:cNvPr>
          <p:cNvSpPr txBox="1"/>
          <p:nvPr/>
        </p:nvSpPr>
        <p:spPr>
          <a:xfrm>
            <a:off x="8703365" y="1526935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C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A128BFA-E105-4984-86C9-91680EC1627B}"/>
              </a:ext>
            </a:extLst>
          </p:cNvPr>
          <p:cNvSpPr txBox="1"/>
          <p:nvPr/>
        </p:nvSpPr>
        <p:spPr>
          <a:xfrm>
            <a:off x="9554520" y="1505386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D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8437CF-077C-42AD-88A3-BA9713ECEF9A}"/>
              </a:ext>
            </a:extLst>
          </p:cNvPr>
          <p:cNvSpPr txBox="1"/>
          <p:nvPr/>
        </p:nvSpPr>
        <p:spPr>
          <a:xfrm>
            <a:off x="2726868" y="2635454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7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27D0822-BF1F-4437-87B9-9D4917BBB6FF}"/>
              </a:ext>
            </a:extLst>
          </p:cNvPr>
          <p:cNvSpPr txBox="1"/>
          <p:nvPr/>
        </p:nvSpPr>
        <p:spPr>
          <a:xfrm>
            <a:off x="3565292" y="2625263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8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B730560-7F35-4461-9F43-9DCB0775A4DE}"/>
              </a:ext>
            </a:extLst>
          </p:cNvPr>
          <p:cNvSpPr txBox="1"/>
          <p:nvPr/>
        </p:nvSpPr>
        <p:spPr>
          <a:xfrm>
            <a:off x="7886169" y="2635454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3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5CECF8F-47F6-4CA9-A57A-5D897DC4D631}"/>
              </a:ext>
            </a:extLst>
          </p:cNvPr>
          <p:cNvSpPr txBox="1"/>
          <p:nvPr/>
        </p:nvSpPr>
        <p:spPr>
          <a:xfrm>
            <a:off x="8833692" y="2645645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8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DE0A4A1-FA9A-46DC-B570-C2DF065DF75D}"/>
              </a:ext>
            </a:extLst>
          </p:cNvPr>
          <p:cNvSpPr txBox="1"/>
          <p:nvPr/>
        </p:nvSpPr>
        <p:spPr>
          <a:xfrm>
            <a:off x="9672116" y="2635454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8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190C25F-AD05-431C-B603-4D10B292CFEE}"/>
              </a:ext>
            </a:extLst>
          </p:cNvPr>
          <p:cNvSpPr txBox="1"/>
          <p:nvPr/>
        </p:nvSpPr>
        <p:spPr>
          <a:xfrm>
            <a:off x="1778230" y="2645645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3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24D238E-6798-46A3-B3B4-E37C5F985C50}"/>
              </a:ext>
            </a:extLst>
          </p:cNvPr>
          <p:cNvSpPr txBox="1"/>
          <p:nvPr/>
        </p:nvSpPr>
        <p:spPr>
          <a:xfrm>
            <a:off x="10485240" y="150449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E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E2F4356-1D67-49F6-BC91-AB0740F0239F}"/>
              </a:ext>
            </a:extLst>
          </p:cNvPr>
          <p:cNvSpPr txBox="1"/>
          <p:nvPr/>
        </p:nvSpPr>
        <p:spPr>
          <a:xfrm>
            <a:off x="10533670" y="2629107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9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53CD1D-E59E-41CF-867C-D60415F2C768}"/>
              </a:ext>
            </a:extLst>
          </p:cNvPr>
          <p:cNvSpPr txBox="1"/>
          <p:nvPr/>
        </p:nvSpPr>
        <p:spPr>
          <a:xfrm>
            <a:off x="4364638" y="1509408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E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71C342-8A85-4A28-A18C-225FF629D71A}"/>
              </a:ext>
            </a:extLst>
          </p:cNvPr>
          <p:cNvSpPr txBox="1"/>
          <p:nvPr/>
        </p:nvSpPr>
        <p:spPr>
          <a:xfrm>
            <a:off x="4413068" y="2634023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9</a:t>
            </a:r>
            <a:endParaRPr lang="en-CA" sz="9800" dirty="0">
              <a:solidFill>
                <a:schemeClr val="bg1"/>
              </a:solidFill>
            </a:endParaRPr>
          </a:p>
        </p:txBody>
      </p:sp>
      <p:cxnSp>
        <p:nvCxnSpPr>
          <p:cNvPr id="35" name="Connector: Elbow 6">
            <a:extLst>
              <a:ext uri="{FF2B5EF4-FFF2-40B4-BE49-F238E27FC236}">
                <a16:creationId xmlns:a16="http://schemas.microsoft.com/office/drawing/2014/main" id="{47FB604C-652C-49F5-89D4-4B50698FD88F}"/>
              </a:ext>
            </a:extLst>
          </p:cNvPr>
          <p:cNvCxnSpPr>
            <a:cxnSpLocks/>
          </p:cNvCxnSpPr>
          <p:nvPr/>
        </p:nvCxnSpPr>
        <p:spPr>
          <a:xfrm flipH="1">
            <a:off x="1938012" y="6172340"/>
            <a:ext cx="8717870" cy="0"/>
          </a:xfrm>
          <a:prstGeom prst="straightConnector1">
            <a:avLst/>
          </a:prstGeom>
          <a:ln w="130175">
            <a:solidFill>
              <a:schemeClr val="bg1"/>
            </a:solidFill>
            <a:headEnd w="med" len="lg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722FF75-E185-4136-A538-4BCB400EBDB6}"/>
              </a:ext>
            </a:extLst>
          </p:cNvPr>
          <p:cNvSpPr txBox="1"/>
          <p:nvPr/>
        </p:nvSpPr>
        <p:spPr>
          <a:xfrm>
            <a:off x="2726869" y="5536184"/>
            <a:ext cx="7140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Broadcast delete 'A' id 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320DDB-AA86-45D0-9066-941B0C783D96}"/>
              </a:ext>
            </a:extLst>
          </p:cNvPr>
          <p:cNvSpPr txBox="1"/>
          <p:nvPr/>
        </p:nvSpPr>
        <p:spPr>
          <a:xfrm>
            <a:off x="2408639" y="5543199"/>
            <a:ext cx="7776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'A' id 1 not found -&gt; discard message</a:t>
            </a:r>
          </a:p>
        </p:txBody>
      </p:sp>
    </p:spTree>
    <p:extLst>
      <p:ext uri="{BB962C8B-B14F-4D97-AF65-F5344CB8AC3E}">
        <p14:creationId xmlns:p14="http://schemas.microsoft.com/office/powerpoint/2010/main" val="402799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00"/>
    </mc:Choice>
    <mc:Fallback xmlns="">
      <p:transition spd="slow" advTm="9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6" grpId="1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03844F0-9483-4D88-95CD-36A1688056FC}"/>
              </a:ext>
            </a:extLst>
          </p:cNvPr>
          <p:cNvSpPr txBox="1"/>
          <p:nvPr/>
        </p:nvSpPr>
        <p:spPr>
          <a:xfrm>
            <a:off x="649210" y="1327639"/>
            <a:ext cx="4924366" cy="387798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E4F31D-1568-490D-9531-D0B77BF97107}"/>
              </a:ext>
            </a:extLst>
          </p:cNvPr>
          <p:cNvSpPr txBox="1"/>
          <p:nvPr/>
        </p:nvSpPr>
        <p:spPr>
          <a:xfrm>
            <a:off x="1779345" y="1510914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B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41D362-B841-4EC9-AA66-B58172DE3E43}"/>
              </a:ext>
            </a:extLst>
          </p:cNvPr>
          <p:cNvSpPr txBox="1"/>
          <p:nvPr/>
        </p:nvSpPr>
        <p:spPr>
          <a:xfrm>
            <a:off x="2632563" y="152995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C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586D0E-7BA7-4902-8DBB-4B755550AD3F}"/>
              </a:ext>
            </a:extLst>
          </p:cNvPr>
          <p:cNvSpPr txBox="1"/>
          <p:nvPr/>
        </p:nvSpPr>
        <p:spPr>
          <a:xfrm>
            <a:off x="3483718" y="1508403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D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7ED259-A4C0-4F71-8607-0D57523AF4C9}"/>
              </a:ext>
            </a:extLst>
          </p:cNvPr>
          <p:cNvSpPr txBox="1"/>
          <p:nvPr/>
        </p:nvSpPr>
        <p:spPr>
          <a:xfrm>
            <a:off x="6633711" y="1327639"/>
            <a:ext cx="4924366" cy="387798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B53244-A1AE-4AE2-8827-9885C38B2013}"/>
              </a:ext>
            </a:extLst>
          </p:cNvPr>
          <p:cNvSpPr txBox="1"/>
          <p:nvPr/>
        </p:nvSpPr>
        <p:spPr>
          <a:xfrm>
            <a:off x="1776168" y="213190"/>
            <a:ext cx="27634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User 1</a:t>
            </a:r>
            <a:endParaRPr lang="en-CA" sz="6000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BBBC36-87C3-443B-8A9E-A67140670B5B}"/>
              </a:ext>
            </a:extLst>
          </p:cNvPr>
          <p:cNvSpPr txBox="1"/>
          <p:nvPr/>
        </p:nvSpPr>
        <p:spPr>
          <a:xfrm>
            <a:off x="7714162" y="213190"/>
            <a:ext cx="27634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User 2</a:t>
            </a:r>
            <a:endParaRPr lang="en-CA" sz="6000" b="1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CEBD873-73B6-4161-BC8A-812E9B7B81D1}"/>
              </a:ext>
            </a:extLst>
          </p:cNvPr>
          <p:cNvSpPr txBox="1"/>
          <p:nvPr/>
        </p:nvSpPr>
        <p:spPr>
          <a:xfrm>
            <a:off x="7850147" y="1507897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B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5FFE621-277F-4BEB-8C2A-90F7BFB16057}"/>
              </a:ext>
            </a:extLst>
          </p:cNvPr>
          <p:cNvSpPr txBox="1"/>
          <p:nvPr/>
        </p:nvSpPr>
        <p:spPr>
          <a:xfrm>
            <a:off x="8703365" y="1526935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C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A128BFA-E105-4984-86C9-91680EC1627B}"/>
              </a:ext>
            </a:extLst>
          </p:cNvPr>
          <p:cNvSpPr txBox="1"/>
          <p:nvPr/>
        </p:nvSpPr>
        <p:spPr>
          <a:xfrm>
            <a:off x="9554520" y="1505386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D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8437CF-077C-42AD-88A3-BA9713ECEF9A}"/>
              </a:ext>
            </a:extLst>
          </p:cNvPr>
          <p:cNvSpPr txBox="1"/>
          <p:nvPr/>
        </p:nvSpPr>
        <p:spPr>
          <a:xfrm>
            <a:off x="2726868" y="2635454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7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27D0822-BF1F-4437-87B9-9D4917BBB6FF}"/>
              </a:ext>
            </a:extLst>
          </p:cNvPr>
          <p:cNvSpPr txBox="1"/>
          <p:nvPr/>
        </p:nvSpPr>
        <p:spPr>
          <a:xfrm>
            <a:off x="3565292" y="2625263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8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B730560-7F35-4461-9F43-9DCB0775A4DE}"/>
              </a:ext>
            </a:extLst>
          </p:cNvPr>
          <p:cNvSpPr txBox="1"/>
          <p:nvPr/>
        </p:nvSpPr>
        <p:spPr>
          <a:xfrm>
            <a:off x="7883488" y="263737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3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5CECF8F-47F6-4CA9-A57A-5D897DC4D631}"/>
              </a:ext>
            </a:extLst>
          </p:cNvPr>
          <p:cNvSpPr txBox="1"/>
          <p:nvPr/>
        </p:nvSpPr>
        <p:spPr>
          <a:xfrm>
            <a:off x="8833692" y="2645645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8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DE0A4A1-FA9A-46DC-B570-C2DF065DF75D}"/>
              </a:ext>
            </a:extLst>
          </p:cNvPr>
          <p:cNvSpPr txBox="1"/>
          <p:nvPr/>
        </p:nvSpPr>
        <p:spPr>
          <a:xfrm>
            <a:off x="9672116" y="2635454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8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190C25F-AD05-431C-B603-4D10B292CFEE}"/>
              </a:ext>
            </a:extLst>
          </p:cNvPr>
          <p:cNvSpPr txBox="1"/>
          <p:nvPr/>
        </p:nvSpPr>
        <p:spPr>
          <a:xfrm>
            <a:off x="1778230" y="2645645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3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24D238E-6798-46A3-B3B4-E37C5F985C50}"/>
              </a:ext>
            </a:extLst>
          </p:cNvPr>
          <p:cNvSpPr txBox="1"/>
          <p:nvPr/>
        </p:nvSpPr>
        <p:spPr>
          <a:xfrm>
            <a:off x="10485240" y="150449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E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E2F4356-1D67-49F6-BC91-AB0740F0239F}"/>
              </a:ext>
            </a:extLst>
          </p:cNvPr>
          <p:cNvSpPr txBox="1"/>
          <p:nvPr/>
        </p:nvSpPr>
        <p:spPr>
          <a:xfrm>
            <a:off x="10533670" y="2629107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9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53CD1D-E59E-41CF-867C-D60415F2C768}"/>
              </a:ext>
            </a:extLst>
          </p:cNvPr>
          <p:cNvSpPr txBox="1"/>
          <p:nvPr/>
        </p:nvSpPr>
        <p:spPr>
          <a:xfrm>
            <a:off x="4364638" y="1509408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E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71C342-8A85-4A28-A18C-225FF629D71A}"/>
              </a:ext>
            </a:extLst>
          </p:cNvPr>
          <p:cNvSpPr txBox="1"/>
          <p:nvPr/>
        </p:nvSpPr>
        <p:spPr>
          <a:xfrm>
            <a:off x="4413068" y="2634023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9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7525EA-F128-4673-9CE9-14F1FCFBB691}"/>
              </a:ext>
            </a:extLst>
          </p:cNvPr>
          <p:cNvSpPr txBox="1"/>
          <p:nvPr/>
        </p:nvSpPr>
        <p:spPr>
          <a:xfrm>
            <a:off x="518200" y="5387393"/>
            <a:ext cx="48374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500" dirty="0">
                <a:latin typeface="Consolas" panose="020B0609020204030204" pitchFamily="49" charset="0"/>
              </a:rPr>
              <a:t>Local Insert </a:t>
            </a:r>
            <a:r>
              <a:rPr lang="en-US" sz="2400" dirty="0">
                <a:latin typeface="Consolas" panose="020B0609020204030204" pitchFamily="49" charset="0"/>
              </a:rPr>
              <a:t>'</a:t>
            </a:r>
            <a:r>
              <a:rPr lang="en-CA" sz="2500" dirty="0">
                <a:latin typeface="Consolas" panose="020B0609020204030204" pitchFamily="49" charset="0"/>
              </a:rPr>
              <a:t>x</a:t>
            </a:r>
            <a:r>
              <a:rPr lang="en-US" sz="2400" dirty="0">
                <a:latin typeface="Consolas" panose="020B0609020204030204" pitchFamily="49" charset="0"/>
              </a:rPr>
              <a:t>'</a:t>
            </a:r>
            <a:r>
              <a:rPr lang="en-CA" sz="2500" dirty="0">
                <a:latin typeface="Consolas" panose="020B0609020204030204" pitchFamily="49" charset="0"/>
              </a:rPr>
              <a:t> between </a:t>
            </a:r>
            <a:r>
              <a:rPr lang="en-US" sz="2400" dirty="0">
                <a:latin typeface="Consolas" panose="020B0609020204030204" pitchFamily="49" charset="0"/>
              </a:rPr>
              <a:t>'</a:t>
            </a:r>
            <a:r>
              <a:rPr lang="en-CA" sz="2500" dirty="0">
                <a:latin typeface="Consolas" panose="020B0609020204030204" pitchFamily="49" charset="0"/>
              </a:rPr>
              <a:t>C</a:t>
            </a:r>
            <a:r>
              <a:rPr lang="en-US" sz="2400" dirty="0">
                <a:latin typeface="Consolas" panose="020B0609020204030204" pitchFamily="49" charset="0"/>
              </a:rPr>
              <a:t>'</a:t>
            </a:r>
            <a:r>
              <a:rPr lang="en-CA" sz="2500" dirty="0">
                <a:latin typeface="Consolas" panose="020B0609020204030204" pitchFamily="49" charset="0"/>
              </a:rPr>
              <a:t> and </a:t>
            </a:r>
            <a:r>
              <a:rPr lang="en-US" sz="2400" dirty="0">
                <a:latin typeface="Consolas" panose="020B0609020204030204" pitchFamily="49" charset="0"/>
              </a:rPr>
              <a:t>'</a:t>
            </a:r>
            <a:r>
              <a:rPr lang="en-CA" sz="2500" dirty="0">
                <a:latin typeface="Consolas" panose="020B0609020204030204" pitchFamily="49" charset="0"/>
              </a:rPr>
              <a:t>D</a:t>
            </a:r>
            <a:r>
              <a:rPr lang="en-US" sz="2400" dirty="0">
                <a:latin typeface="Consolas" panose="020B0609020204030204" pitchFamily="49" charset="0"/>
              </a:rPr>
              <a:t>'</a:t>
            </a:r>
            <a:endParaRPr lang="en-CA" sz="2500" dirty="0"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29E1AE-634E-44B7-96EA-A2B65DC669F8}"/>
              </a:ext>
            </a:extLst>
          </p:cNvPr>
          <p:cNvSpPr txBox="1"/>
          <p:nvPr/>
        </p:nvSpPr>
        <p:spPr>
          <a:xfrm>
            <a:off x="6517989" y="5404920"/>
            <a:ext cx="51558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500" dirty="0">
                <a:latin typeface="Consolas" panose="020B0609020204030204" pitchFamily="49" charset="0"/>
              </a:rPr>
              <a:t>Local Delete </a:t>
            </a:r>
            <a:r>
              <a:rPr lang="en-US" sz="2400" dirty="0">
                <a:latin typeface="Consolas" panose="020B0609020204030204" pitchFamily="49" charset="0"/>
              </a:rPr>
              <a:t>'</a:t>
            </a:r>
            <a:r>
              <a:rPr lang="en-CA" sz="2500" dirty="0">
                <a:latin typeface="Consolas" panose="020B0609020204030204" pitchFamily="49" charset="0"/>
              </a:rPr>
              <a:t>CD</a:t>
            </a:r>
            <a:r>
              <a:rPr lang="en-US" sz="2400" dirty="0">
                <a:latin typeface="Consolas" panose="020B0609020204030204" pitchFamily="49" charset="0"/>
              </a:rPr>
              <a:t>'</a:t>
            </a:r>
            <a:endParaRPr lang="en-CA" sz="2500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6BC299-EF1F-4188-8BB8-C164C7963DFF}"/>
              </a:ext>
            </a:extLst>
          </p:cNvPr>
          <p:cNvSpPr txBox="1"/>
          <p:nvPr/>
        </p:nvSpPr>
        <p:spPr>
          <a:xfrm>
            <a:off x="3518095" y="6236427"/>
            <a:ext cx="51558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500" dirty="0">
                <a:latin typeface="Consolas" panose="020B0609020204030204" pitchFamily="49" charset="0"/>
              </a:rPr>
              <a:t>Simultaneously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37315B-1186-4FF4-BCBD-5D508BFB129E}"/>
              </a:ext>
            </a:extLst>
          </p:cNvPr>
          <p:cNvSpPr txBox="1"/>
          <p:nvPr/>
        </p:nvSpPr>
        <p:spPr>
          <a:xfrm>
            <a:off x="2785016" y="1459437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rgbClr val="FF0000"/>
                </a:solidFill>
              </a:rPr>
              <a:t>x</a:t>
            </a:r>
            <a:endParaRPr lang="en-CA" sz="98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E28E66-CC3C-4C26-912E-6B86C9290BCE}"/>
              </a:ext>
            </a:extLst>
          </p:cNvPr>
          <p:cNvSpPr txBox="1"/>
          <p:nvPr/>
        </p:nvSpPr>
        <p:spPr>
          <a:xfrm>
            <a:off x="2388949" y="2690501"/>
            <a:ext cx="19428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spc="-300" dirty="0">
                <a:solidFill>
                  <a:srgbClr val="FF0000"/>
                </a:solidFill>
              </a:rPr>
              <a:t>7.5</a:t>
            </a:r>
            <a:endParaRPr lang="en-CA" sz="8800" spc="-3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69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4.07407E-6 L 0.02357 -4.07407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2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44444E-6 L 0.02695 -0.00047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23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11 0.00023 L -4.375E-6 0.00023 " pathEditMode="relative" rAng="0" ptsTypes="AA">
                                      <p:cBhvr>
                                        <p:cTn id="37" dur="2000" spd="-100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5" y="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44444E-6 L 0.02304 -4.44444E-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6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4.07407E-6 L -0.09739 0.00208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70" y="93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7037E-6 L -0.09023 0.00069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18" y="23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2.96296E-6 L -0.09167 0.0004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3" y="23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4.81481E-6 L -0.09049 0.00047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3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59" grpId="0"/>
      <p:bldP spid="60" grpId="0"/>
      <p:bldP spid="65" grpId="0"/>
      <p:bldP spid="66" grpId="0"/>
      <p:bldP spid="71" grpId="0"/>
      <p:bldP spid="72" grpId="0"/>
      <p:bldP spid="73" grpId="0"/>
      <p:bldP spid="28" grpId="0"/>
      <p:bldP spid="31" grpId="0"/>
      <p:bldP spid="25" grpId="0"/>
      <p:bldP spid="26" grpId="0"/>
      <p:bldP spid="27" grpId="0"/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03844F0-9483-4D88-95CD-36A1688056FC}"/>
              </a:ext>
            </a:extLst>
          </p:cNvPr>
          <p:cNvSpPr txBox="1"/>
          <p:nvPr/>
        </p:nvSpPr>
        <p:spPr>
          <a:xfrm>
            <a:off x="649210" y="1327639"/>
            <a:ext cx="4924366" cy="387798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37315B-1186-4FF4-BCBD-5D508BFB129E}"/>
              </a:ext>
            </a:extLst>
          </p:cNvPr>
          <p:cNvSpPr txBox="1"/>
          <p:nvPr/>
        </p:nvSpPr>
        <p:spPr>
          <a:xfrm>
            <a:off x="2760559" y="1463025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x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E28E66-CC3C-4C26-912E-6B86C9290BCE}"/>
              </a:ext>
            </a:extLst>
          </p:cNvPr>
          <p:cNvSpPr txBox="1"/>
          <p:nvPr/>
        </p:nvSpPr>
        <p:spPr>
          <a:xfrm>
            <a:off x="2364492" y="2694089"/>
            <a:ext cx="19428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spc="-300" dirty="0">
                <a:solidFill>
                  <a:schemeClr val="bg1"/>
                </a:solidFill>
              </a:rPr>
              <a:t>7.5</a:t>
            </a:r>
            <a:endParaRPr lang="en-CA" sz="8800" spc="-3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E4F31D-1568-490D-9531-D0B77BF97107}"/>
              </a:ext>
            </a:extLst>
          </p:cNvPr>
          <p:cNvSpPr txBox="1"/>
          <p:nvPr/>
        </p:nvSpPr>
        <p:spPr>
          <a:xfrm>
            <a:off x="663081" y="1513295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B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41D362-B841-4EC9-AA66-B58172DE3E43}"/>
              </a:ext>
            </a:extLst>
          </p:cNvPr>
          <p:cNvSpPr txBox="1"/>
          <p:nvPr/>
        </p:nvSpPr>
        <p:spPr>
          <a:xfrm>
            <a:off x="1530585" y="152995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C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586D0E-7BA7-4902-8DBB-4B755550AD3F}"/>
              </a:ext>
            </a:extLst>
          </p:cNvPr>
          <p:cNvSpPr txBox="1"/>
          <p:nvPr/>
        </p:nvSpPr>
        <p:spPr>
          <a:xfrm>
            <a:off x="3774188" y="1515263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D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7ED259-A4C0-4F71-8607-0D57523AF4C9}"/>
              </a:ext>
            </a:extLst>
          </p:cNvPr>
          <p:cNvSpPr txBox="1"/>
          <p:nvPr/>
        </p:nvSpPr>
        <p:spPr>
          <a:xfrm>
            <a:off x="6633711" y="1327639"/>
            <a:ext cx="4924366" cy="387798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B53244-A1AE-4AE2-8827-9885C38B2013}"/>
              </a:ext>
            </a:extLst>
          </p:cNvPr>
          <p:cNvSpPr txBox="1"/>
          <p:nvPr/>
        </p:nvSpPr>
        <p:spPr>
          <a:xfrm>
            <a:off x="1776168" y="213190"/>
            <a:ext cx="27634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User 1</a:t>
            </a:r>
            <a:endParaRPr lang="en-CA" sz="6000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BBBC36-87C3-443B-8A9E-A67140670B5B}"/>
              </a:ext>
            </a:extLst>
          </p:cNvPr>
          <p:cNvSpPr txBox="1"/>
          <p:nvPr/>
        </p:nvSpPr>
        <p:spPr>
          <a:xfrm>
            <a:off x="7714162" y="213190"/>
            <a:ext cx="27634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User 2</a:t>
            </a:r>
            <a:endParaRPr lang="en-CA" sz="6000" b="1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CEBD873-73B6-4161-BC8A-812E9B7B81D1}"/>
              </a:ext>
            </a:extLst>
          </p:cNvPr>
          <p:cNvSpPr txBox="1"/>
          <p:nvPr/>
        </p:nvSpPr>
        <p:spPr>
          <a:xfrm>
            <a:off x="7850147" y="1507897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B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8437CF-077C-42AD-88A3-BA9713ECEF9A}"/>
              </a:ext>
            </a:extLst>
          </p:cNvPr>
          <p:cNvSpPr txBox="1"/>
          <p:nvPr/>
        </p:nvSpPr>
        <p:spPr>
          <a:xfrm>
            <a:off x="1537578" y="2653710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7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27D0822-BF1F-4437-87B9-9D4917BBB6FF}"/>
              </a:ext>
            </a:extLst>
          </p:cNvPr>
          <p:cNvSpPr txBox="1"/>
          <p:nvPr/>
        </p:nvSpPr>
        <p:spPr>
          <a:xfrm>
            <a:off x="3824809" y="2632123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8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B730560-7F35-4461-9F43-9DCB0775A4DE}"/>
              </a:ext>
            </a:extLst>
          </p:cNvPr>
          <p:cNvSpPr txBox="1"/>
          <p:nvPr/>
        </p:nvSpPr>
        <p:spPr>
          <a:xfrm>
            <a:off x="7886169" y="2635454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3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190C25F-AD05-431C-B603-4D10B292CFEE}"/>
              </a:ext>
            </a:extLst>
          </p:cNvPr>
          <p:cNvSpPr txBox="1"/>
          <p:nvPr/>
        </p:nvSpPr>
        <p:spPr>
          <a:xfrm>
            <a:off x="681014" y="2648026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3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24D238E-6798-46A3-B3B4-E37C5F985C50}"/>
              </a:ext>
            </a:extLst>
          </p:cNvPr>
          <p:cNvSpPr txBox="1"/>
          <p:nvPr/>
        </p:nvSpPr>
        <p:spPr>
          <a:xfrm>
            <a:off x="10485240" y="150449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E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E2F4356-1D67-49F6-BC91-AB0740F0239F}"/>
              </a:ext>
            </a:extLst>
          </p:cNvPr>
          <p:cNvSpPr txBox="1"/>
          <p:nvPr/>
        </p:nvSpPr>
        <p:spPr>
          <a:xfrm>
            <a:off x="10533670" y="2629107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9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53CD1D-E59E-41CF-867C-D60415F2C768}"/>
              </a:ext>
            </a:extLst>
          </p:cNvPr>
          <p:cNvSpPr txBox="1"/>
          <p:nvPr/>
        </p:nvSpPr>
        <p:spPr>
          <a:xfrm>
            <a:off x="4693205" y="1511505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E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71C342-8A85-4A28-A18C-225FF629D71A}"/>
              </a:ext>
            </a:extLst>
          </p:cNvPr>
          <p:cNvSpPr txBox="1"/>
          <p:nvPr/>
        </p:nvSpPr>
        <p:spPr>
          <a:xfrm>
            <a:off x="4694014" y="263850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9</a:t>
            </a:r>
            <a:endParaRPr lang="en-CA" sz="9800" dirty="0">
              <a:solidFill>
                <a:schemeClr val="bg1"/>
              </a:solidFill>
            </a:endParaRPr>
          </a:p>
        </p:txBody>
      </p:sp>
      <p:cxnSp>
        <p:nvCxnSpPr>
          <p:cNvPr id="32" name="Connector: Elbow 6">
            <a:extLst>
              <a:ext uri="{FF2B5EF4-FFF2-40B4-BE49-F238E27FC236}">
                <a16:creationId xmlns:a16="http://schemas.microsoft.com/office/drawing/2014/main" id="{FA4DB569-045A-46BB-85C4-415364CB13CA}"/>
              </a:ext>
            </a:extLst>
          </p:cNvPr>
          <p:cNvCxnSpPr>
            <a:cxnSpLocks/>
          </p:cNvCxnSpPr>
          <p:nvPr/>
        </p:nvCxnSpPr>
        <p:spPr>
          <a:xfrm>
            <a:off x="1938012" y="6172340"/>
            <a:ext cx="8717870" cy="0"/>
          </a:xfrm>
          <a:prstGeom prst="straightConnector1">
            <a:avLst/>
          </a:prstGeom>
          <a:ln w="130175">
            <a:solidFill>
              <a:schemeClr val="bg1"/>
            </a:solidFill>
            <a:headEnd w="med" len="lg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BD26DBE-4736-44D9-84F5-E6B31CB72EF0}"/>
              </a:ext>
            </a:extLst>
          </p:cNvPr>
          <p:cNvSpPr txBox="1"/>
          <p:nvPr/>
        </p:nvSpPr>
        <p:spPr>
          <a:xfrm>
            <a:off x="2726869" y="5536184"/>
            <a:ext cx="7140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Broadcast insert 'x' id 7.5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9F9958-5610-40D5-8605-344285223E29}"/>
              </a:ext>
            </a:extLst>
          </p:cNvPr>
          <p:cNvSpPr txBox="1"/>
          <p:nvPr/>
        </p:nvSpPr>
        <p:spPr>
          <a:xfrm>
            <a:off x="9251119" y="1463025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rgbClr val="FF0000"/>
                </a:solidFill>
              </a:rPr>
              <a:t>x</a:t>
            </a:r>
            <a:endParaRPr lang="en-CA" sz="98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4ABD33-27D2-4048-9D57-FA9F32C8537E}"/>
              </a:ext>
            </a:extLst>
          </p:cNvPr>
          <p:cNvSpPr txBox="1"/>
          <p:nvPr/>
        </p:nvSpPr>
        <p:spPr>
          <a:xfrm>
            <a:off x="8855052" y="2694089"/>
            <a:ext cx="19428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spc="-300" dirty="0">
                <a:solidFill>
                  <a:srgbClr val="FF0000"/>
                </a:solidFill>
              </a:rPr>
              <a:t>7.5</a:t>
            </a:r>
            <a:endParaRPr lang="en-CA" sz="8800" spc="-3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79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00"/>
    </mc:Choice>
    <mc:Fallback xmlns="">
      <p:transition spd="slow" advTm="9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03844F0-9483-4D88-95CD-36A1688056FC}"/>
              </a:ext>
            </a:extLst>
          </p:cNvPr>
          <p:cNvSpPr txBox="1"/>
          <p:nvPr/>
        </p:nvSpPr>
        <p:spPr>
          <a:xfrm>
            <a:off x="649210" y="1327639"/>
            <a:ext cx="4924366" cy="387798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37315B-1186-4FF4-BCBD-5D508BFB129E}"/>
              </a:ext>
            </a:extLst>
          </p:cNvPr>
          <p:cNvSpPr txBox="1"/>
          <p:nvPr/>
        </p:nvSpPr>
        <p:spPr>
          <a:xfrm>
            <a:off x="2760559" y="1463025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x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E28E66-CC3C-4C26-912E-6B86C9290BCE}"/>
              </a:ext>
            </a:extLst>
          </p:cNvPr>
          <p:cNvSpPr txBox="1"/>
          <p:nvPr/>
        </p:nvSpPr>
        <p:spPr>
          <a:xfrm>
            <a:off x="2364492" y="2694089"/>
            <a:ext cx="19428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spc="-300" dirty="0">
                <a:solidFill>
                  <a:schemeClr val="bg1"/>
                </a:solidFill>
              </a:rPr>
              <a:t>7.5</a:t>
            </a:r>
            <a:endParaRPr lang="en-CA" sz="8800" spc="-3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E4F31D-1568-490D-9531-D0B77BF97107}"/>
              </a:ext>
            </a:extLst>
          </p:cNvPr>
          <p:cNvSpPr txBox="1"/>
          <p:nvPr/>
        </p:nvSpPr>
        <p:spPr>
          <a:xfrm>
            <a:off x="663081" y="1513295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B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41D362-B841-4EC9-AA66-B58172DE3E43}"/>
              </a:ext>
            </a:extLst>
          </p:cNvPr>
          <p:cNvSpPr txBox="1"/>
          <p:nvPr/>
        </p:nvSpPr>
        <p:spPr>
          <a:xfrm>
            <a:off x="1530585" y="152995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C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586D0E-7BA7-4902-8DBB-4B755550AD3F}"/>
              </a:ext>
            </a:extLst>
          </p:cNvPr>
          <p:cNvSpPr txBox="1"/>
          <p:nvPr/>
        </p:nvSpPr>
        <p:spPr>
          <a:xfrm>
            <a:off x="3774188" y="1515263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D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7ED259-A4C0-4F71-8607-0D57523AF4C9}"/>
              </a:ext>
            </a:extLst>
          </p:cNvPr>
          <p:cNvSpPr txBox="1"/>
          <p:nvPr/>
        </p:nvSpPr>
        <p:spPr>
          <a:xfrm>
            <a:off x="6633711" y="1327639"/>
            <a:ext cx="4924366" cy="387798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B53244-A1AE-4AE2-8827-9885C38B2013}"/>
              </a:ext>
            </a:extLst>
          </p:cNvPr>
          <p:cNvSpPr txBox="1"/>
          <p:nvPr/>
        </p:nvSpPr>
        <p:spPr>
          <a:xfrm>
            <a:off x="1776168" y="213190"/>
            <a:ext cx="27634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User 1</a:t>
            </a:r>
            <a:endParaRPr lang="en-CA" sz="6000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BBBC36-87C3-443B-8A9E-A67140670B5B}"/>
              </a:ext>
            </a:extLst>
          </p:cNvPr>
          <p:cNvSpPr txBox="1"/>
          <p:nvPr/>
        </p:nvSpPr>
        <p:spPr>
          <a:xfrm>
            <a:off x="7714162" y="213190"/>
            <a:ext cx="27634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User 2</a:t>
            </a:r>
            <a:endParaRPr lang="en-CA" sz="6000" b="1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CEBD873-73B6-4161-BC8A-812E9B7B81D1}"/>
              </a:ext>
            </a:extLst>
          </p:cNvPr>
          <p:cNvSpPr txBox="1"/>
          <p:nvPr/>
        </p:nvSpPr>
        <p:spPr>
          <a:xfrm>
            <a:off x="7850147" y="1507897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B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8437CF-077C-42AD-88A3-BA9713ECEF9A}"/>
              </a:ext>
            </a:extLst>
          </p:cNvPr>
          <p:cNvSpPr txBox="1"/>
          <p:nvPr/>
        </p:nvSpPr>
        <p:spPr>
          <a:xfrm>
            <a:off x="1537578" y="2653710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7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27D0822-BF1F-4437-87B9-9D4917BBB6FF}"/>
              </a:ext>
            </a:extLst>
          </p:cNvPr>
          <p:cNvSpPr txBox="1"/>
          <p:nvPr/>
        </p:nvSpPr>
        <p:spPr>
          <a:xfrm>
            <a:off x="3824809" y="2632123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8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B730560-7F35-4461-9F43-9DCB0775A4DE}"/>
              </a:ext>
            </a:extLst>
          </p:cNvPr>
          <p:cNvSpPr txBox="1"/>
          <p:nvPr/>
        </p:nvSpPr>
        <p:spPr>
          <a:xfrm>
            <a:off x="7886169" y="2635454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3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190C25F-AD05-431C-B603-4D10B292CFEE}"/>
              </a:ext>
            </a:extLst>
          </p:cNvPr>
          <p:cNvSpPr txBox="1"/>
          <p:nvPr/>
        </p:nvSpPr>
        <p:spPr>
          <a:xfrm>
            <a:off x="681014" y="2648026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3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24D238E-6798-46A3-B3B4-E37C5F985C50}"/>
              </a:ext>
            </a:extLst>
          </p:cNvPr>
          <p:cNvSpPr txBox="1"/>
          <p:nvPr/>
        </p:nvSpPr>
        <p:spPr>
          <a:xfrm>
            <a:off x="10485240" y="150449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E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E2F4356-1D67-49F6-BC91-AB0740F0239F}"/>
              </a:ext>
            </a:extLst>
          </p:cNvPr>
          <p:cNvSpPr txBox="1"/>
          <p:nvPr/>
        </p:nvSpPr>
        <p:spPr>
          <a:xfrm>
            <a:off x="10533670" y="2629107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9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53CD1D-E59E-41CF-867C-D60415F2C768}"/>
              </a:ext>
            </a:extLst>
          </p:cNvPr>
          <p:cNvSpPr txBox="1"/>
          <p:nvPr/>
        </p:nvSpPr>
        <p:spPr>
          <a:xfrm>
            <a:off x="4693205" y="1511505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E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71C342-8A85-4A28-A18C-225FF629D71A}"/>
              </a:ext>
            </a:extLst>
          </p:cNvPr>
          <p:cNvSpPr txBox="1"/>
          <p:nvPr/>
        </p:nvSpPr>
        <p:spPr>
          <a:xfrm>
            <a:off x="4694014" y="263850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9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9F9958-5610-40D5-8605-344285223E29}"/>
              </a:ext>
            </a:extLst>
          </p:cNvPr>
          <p:cNvSpPr txBox="1"/>
          <p:nvPr/>
        </p:nvSpPr>
        <p:spPr>
          <a:xfrm>
            <a:off x="9251119" y="1463025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x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4ABD33-27D2-4048-9D57-FA9F32C8537E}"/>
              </a:ext>
            </a:extLst>
          </p:cNvPr>
          <p:cNvSpPr txBox="1"/>
          <p:nvPr/>
        </p:nvSpPr>
        <p:spPr>
          <a:xfrm>
            <a:off x="8855052" y="2694089"/>
            <a:ext cx="19428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spc="-300" dirty="0">
                <a:solidFill>
                  <a:schemeClr val="bg1"/>
                </a:solidFill>
              </a:rPr>
              <a:t>7.5</a:t>
            </a:r>
            <a:endParaRPr lang="en-CA" sz="8800" spc="-300" dirty="0">
              <a:solidFill>
                <a:schemeClr val="bg1"/>
              </a:solidFill>
            </a:endParaRPr>
          </a:p>
        </p:txBody>
      </p:sp>
      <p:cxnSp>
        <p:nvCxnSpPr>
          <p:cNvPr id="24" name="Connector: Elbow 6">
            <a:extLst>
              <a:ext uri="{FF2B5EF4-FFF2-40B4-BE49-F238E27FC236}">
                <a16:creationId xmlns:a16="http://schemas.microsoft.com/office/drawing/2014/main" id="{0E696FC7-6216-47A3-8C3B-6314CE28C583}"/>
              </a:ext>
            </a:extLst>
          </p:cNvPr>
          <p:cNvCxnSpPr>
            <a:cxnSpLocks/>
          </p:cNvCxnSpPr>
          <p:nvPr/>
        </p:nvCxnSpPr>
        <p:spPr>
          <a:xfrm flipH="1">
            <a:off x="1938012" y="6172340"/>
            <a:ext cx="8717870" cy="0"/>
          </a:xfrm>
          <a:prstGeom prst="straightConnector1">
            <a:avLst/>
          </a:prstGeom>
          <a:ln w="130175">
            <a:solidFill>
              <a:schemeClr val="bg1"/>
            </a:solidFill>
            <a:headEnd w="med" len="lg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C1AAC28-BFAA-415A-BC81-71B883477984}"/>
              </a:ext>
            </a:extLst>
          </p:cNvPr>
          <p:cNvSpPr txBox="1"/>
          <p:nvPr/>
        </p:nvSpPr>
        <p:spPr>
          <a:xfrm>
            <a:off x="2726868" y="5536184"/>
            <a:ext cx="7750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Broadcast delete 'C' id 7 and 'D' id 8</a:t>
            </a:r>
          </a:p>
        </p:txBody>
      </p:sp>
    </p:spTree>
    <p:extLst>
      <p:ext uri="{BB962C8B-B14F-4D97-AF65-F5344CB8AC3E}">
        <p14:creationId xmlns:p14="http://schemas.microsoft.com/office/powerpoint/2010/main" val="324839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00"/>
    </mc:Choice>
    <mc:Fallback xmlns="">
      <p:transition spd="slow" advTm="9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65" grpId="0"/>
      <p:bldP spid="66" grpId="0"/>
      <p:bldP spid="2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317</Words>
  <Application>Microsoft Office PowerPoint</Application>
  <PresentationFormat>Widescreen</PresentationFormat>
  <Paragraphs>207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Anh Minh Tran</dc:creator>
  <cp:lastModifiedBy>Tran Thanh,Giang</cp:lastModifiedBy>
  <cp:revision>34</cp:revision>
  <dcterms:created xsi:type="dcterms:W3CDTF">2020-09-11T04:26:55Z</dcterms:created>
  <dcterms:modified xsi:type="dcterms:W3CDTF">2020-09-18T16:38:27Z</dcterms:modified>
</cp:coreProperties>
</file>