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5D"/>
    <a:srgbClr val="ED7E33"/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 snapToGrid="0">
      <p:cViewPr varScale="1">
        <p:scale>
          <a:sx n="97" d="100"/>
          <a:sy n="97" d="100"/>
        </p:scale>
        <p:origin x="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9E-254B-44D6-AD0A-C62007A0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CEB0-876E-4651-B05C-91629FB4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2743-7FB4-47CF-B4CD-107000F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EBEF-A3B3-4D91-8F18-BC013D1E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F45-A841-4503-B6D8-A79A26DB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3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AA6-D304-4786-AB07-86E1728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A9D0-3215-46E7-BAA3-0E727AA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5BA2-A174-46DF-84C0-D1902A24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F457-EC00-4B9A-ACD8-D84C383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D7B5-9A7D-424A-A6DB-C4499306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8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E827-A6C0-45B9-BE80-17414E5D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24AD-594C-4CCF-A9BD-B0CDE05F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0B97-6A31-4206-924A-C97B39FE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ACE-1A16-45B1-B4DE-85453853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88C2-8C13-47BB-B566-ADCE39C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4451-10C0-425F-A6AC-21CDDB4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FDB-9DCA-47CB-95CC-C1A680EF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59AB-F645-4435-9E3F-81FB3B3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3D64-1DD0-49FE-8233-E99D6E8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AD2C-5C6E-4B8F-B807-4C541F1F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B2AE-1FF8-44B8-B310-4F98FD3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B7FF-6299-4DD5-A319-69BCC82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B179-7885-4BBF-BB53-7AEFCFB0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701F-CF12-4D8C-BBB8-21FD9C5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6155-77F9-47C9-B668-DEC1D4A2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77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72C-5111-4014-A6C0-D4895164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08AC-5EE6-4ADF-9316-C676C5BE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AD7AD-F25D-4B35-93D6-62BE5D836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A55E-BAA8-4A06-AD78-BC03F9B1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3D31-7396-4463-8F3D-E3BEBDD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C284-7CA9-4840-AA7B-338CDA94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0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F33A-949C-4C34-AED9-BFC2F510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6DB-0A39-46B8-97A3-9DA82F8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4437-7E21-4E75-BEEB-5E0E4EF5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76B7-2409-487A-89D2-715B36AE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601C0-F8A6-49A4-988A-36E3C1B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89D31-4F6D-4AE8-88D6-3D0CBCD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D96AD-8BF7-46E0-B412-B220BF08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B498E-6037-48E0-BE44-AF97F8D3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5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E285-FB11-405E-8C3E-3441543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176E2-95D5-47A5-BA35-8B73CB3F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59EA5-723D-4F83-890F-24D030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C243-9508-4679-8CB7-AAE25A9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2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FEE4A-2767-4767-AEDF-A0211975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4326-2403-4C4B-91EC-00E4AB3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65F78-1F8F-4F76-9055-BD555F8B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F15F-9912-4D22-8667-FC7496D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0B3-BDA0-4E30-8187-851F4702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9220-C4CC-4BDC-9E65-2843551A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200E-217F-46DE-935B-3411E890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4819-D705-4A3F-B679-3CE85200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C0E1-01A5-4222-B287-A50446E5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336-6396-443D-8CEC-9CA00374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15D47-E759-4F8B-9FE8-30F7C857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B2A0-F7ED-45F3-85CD-9D162EBB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59BF-1261-4138-ABFE-5B03FE50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92BA-CE9D-4F4D-98A1-C42060E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2437-A0F6-47CB-BD33-47BE64A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1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57464-9025-4607-AC36-944B785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4F13-A5BA-47AA-8364-0A623FDC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E01F-FA7C-4915-968E-BA8F061E3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B820-D803-49EC-9F81-C92DDAB7E284}" type="datetimeFigureOut">
              <a:rPr lang="en-CA" smtClean="0"/>
              <a:t>2020-09-18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14AB-F650-4B7C-B2D4-1AD18621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8B9E-97F0-44D9-AE52-EBD6B4F6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420875" y="1327639"/>
            <a:ext cx="5557137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3769271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3724995" y="3088534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50000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4871681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442322" y="1327639"/>
            <a:ext cx="5328803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506996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4922302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A8575F-4AE6-4E34-A17D-D31C806B264B}"/>
              </a:ext>
            </a:extLst>
          </p:cNvPr>
          <p:cNvSpPr txBox="1"/>
          <p:nvPr/>
        </p:nvSpPr>
        <p:spPr>
          <a:xfrm>
            <a:off x="1101212" y="5385749"/>
            <a:ext cx="4103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Local Insert 'a' between 'A' and 'x'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240BC-C700-4FF9-8362-41A209323BEF}"/>
              </a:ext>
            </a:extLst>
          </p:cNvPr>
          <p:cNvSpPr txBox="1"/>
          <p:nvPr/>
        </p:nvSpPr>
        <p:spPr>
          <a:xfrm>
            <a:off x="7147261" y="5405413"/>
            <a:ext cx="4103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Local Insert 'b' between 'A' and 'x'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F23CA-D0B5-4A76-A96F-8AA424977129}"/>
              </a:ext>
            </a:extLst>
          </p:cNvPr>
          <p:cNvSpPr txBox="1"/>
          <p:nvPr/>
        </p:nvSpPr>
        <p:spPr>
          <a:xfrm>
            <a:off x="3518095" y="6275755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Simultaneously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73709-8225-4F81-B3B2-39C28E6D6409}"/>
              </a:ext>
            </a:extLst>
          </p:cNvPr>
          <p:cNvSpPr txBox="1"/>
          <p:nvPr/>
        </p:nvSpPr>
        <p:spPr>
          <a:xfrm>
            <a:off x="2736853" y="153143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3C33E3-19BC-444A-8E7B-E9671299B1FE}"/>
              </a:ext>
            </a:extLst>
          </p:cNvPr>
          <p:cNvSpPr txBox="1"/>
          <p:nvPr/>
        </p:nvSpPr>
        <p:spPr>
          <a:xfrm>
            <a:off x="2643706" y="3111299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07BF29-61C2-4C5F-95E6-F33214C5D53B}"/>
              </a:ext>
            </a:extLst>
          </p:cNvPr>
          <p:cNvSpPr txBox="1"/>
          <p:nvPr/>
        </p:nvSpPr>
        <p:spPr>
          <a:xfrm>
            <a:off x="9752217" y="146794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1898D9-7DDF-4DB9-ABBA-E706B0DE3133}"/>
              </a:ext>
            </a:extLst>
          </p:cNvPr>
          <p:cNvSpPr txBox="1"/>
          <p:nvPr/>
        </p:nvSpPr>
        <p:spPr>
          <a:xfrm>
            <a:off x="6482949" y="15348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4C7FB0-DA39-4399-AE1F-FA1EF8A91C1D}"/>
              </a:ext>
            </a:extLst>
          </p:cNvPr>
          <p:cNvSpPr txBox="1"/>
          <p:nvPr/>
        </p:nvSpPr>
        <p:spPr>
          <a:xfrm>
            <a:off x="10854627" y="152018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5AA7FA-1B4F-4FAA-A3E8-70EB6EE0AC20}"/>
              </a:ext>
            </a:extLst>
          </p:cNvPr>
          <p:cNvSpPr txBox="1"/>
          <p:nvPr/>
        </p:nvSpPr>
        <p:spPr>
          <a:xfrm>
            <a:off x="6489942" y="265862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CA3E88-B6DB-4CA1-9484-4EBAF9EAB2DA}"/>
              </a:ext>
            </a:extLst>
          </p:cNvPr>
          <p:cNvSpPr txBox="1"/>
          <p:nvPr/>
        </p:nvSpPr>
        <p:spPr>
          <a:xfrm>
            <a:off x="10905248" y="263704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3F411-875A-466A-805F-B741D3E2EE13}"/>
              </a:ext>
            </a:extLst>
          </p:cNvPr>
          <p:cNvSpPr txBox="1"/>
          <p:nvPr/>
        </p:nvSpPr>
        <p:spPr>
          <a:xfrm>
            <a:off x="8719799" y="153634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b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B9964-6BDC-4B1E-819E-5D7FC11F6E54}"/>
              </a:ext>
            </a:extLst>
          </p:cNvPr>
          <p:cNvSpPr txBox="1"/>
          <p:nvPr/>
        </p:nvSpPr>
        <p:spPr>
          <a:xfrm>
            <a:off x="9757106" y="3093452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E29664-A52A-4B1A-9DF3-5F51808ECA84}"/>
              </a:ext>
            </a:extLst>
          </p:cNvPr>
          <p:cNvSpPr txBox="1"/>
          <p:nvPr/>
        </p:nvSpPr>
        <p:spPr>
          <a:xfrm>
            <a:off x="8675817" y="3116217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0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0"/>
    </mc:Choice>
    <mc:Fallback xmlns=""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13" grpId="0"/>
      <p:bldP spid="50" grpId="0"/>
      <p:bldP spid="78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420875" y="1327639"/>
            <a:ext cx="5557137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3769271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3724995" y="3088534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50000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4871681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442322" y="1327639"/>
            <a:ext cx="5328803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506996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4922302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73709-8225-4F81-B3B2-39C28E6D6409}"/>
              </a:ext>
            </a:extLst>
          </p:cNvPr>
          <p:cNvSpPr txBox="1"/>
          <p:nvPr/>
        </p:nvSpPr>
        <p:spPr>
          <a:xfrm>
            <a:off x="2736853" y="153143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3C33E3-19BC-444A-8E7B-E9671299B1FE}"/>
              </a:ext>
            </a:extLst>
          </p:cNvPr>
          <p:cNvSpPr txBox="1"/>
          <p:nvPr/>
        </p:nvSpPr>
        <p:spPr>
          <a:xfrm>
            <a:off x="2643706" y="3111299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07BF29-61C2-4C5F-95E6-F33214C5D53B}"/>
              </a:ext>
            </a:extLst>
          </p:cNvPr>
          <p:cNvSpPr txBox="1"/>
          <p:nvPr/>
        </p:nvSpPr>
        <p:spPr>
          <a:xfrm>
            <a:off x="9752217" y="146794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1898D9-7DDF-4DB9-ABBA-E706B0DE3133}"/>
              </a:ext>
            </a:extLst>
          </p:cNvPr>
          <p:cNvSpPr txBox="1"/>
          <p:nvPr/>
        </p:nvSpPr>
        <p:spPr>
          <a:xfrm>
            <a:off x="6482949" y="15348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4C7FB0-DA39-4399-AE1F-FA1EF8A91C1D}"/>
              </a:ext>
            </a:extLst>
          </p:cNvPr>
          <p:cNvSpPr txBox="1"/>
          <p:nvPr/>
        </p:nvSpPr>
        <p:spPr>
          <a:xfrm>
            <a:off x="10854627" y="152018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5AA7FA-1B4F-4FAA-A3E8-70EB6EE0AC20}"/>
              </a:ext>
            </a:extLst>
          </p:cNvPr>
          <p:cNvSpPr txBox="1"/>
          <p:nvPr/>
        </p:nvSpPr>
        <p:spPr>
          <a:xfrm>
            <a:off x="6489942" y="265862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CA3E88-B6DB-4CA1-9484-4EBAF9EAB2DA}"/>
              </a:ext>
            </a:extLst>
          </p:cNvPr>
          <p:cNvSpPr txBox="1"/>
          <p:nvPr/>
        </p:nvSpPr>
        <p:spPr>
          <a:xfrm>
            <a:off x="10905248" y="263704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3F411-875A-466A-805F-B741D3E2EE13}"/>
              </a:ext>
            </a:extLst>
          </p:cNvPr>
          <p:cNvSpPr txBox="1"/>
          <p:nvPr/>
        </p:nvSpPr>
        <p:spPr>
          <a:xfrm>
            <a:off x="8719799" y="153634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B9964-6BDC-4B1E-819E-5D7FC11F6E54}"/>
              </a:ext>
            </a:extLst>
          </p:cNvPr>
          <p:cNvSpPr txBox="1"/>
          <p:nvPr/>
        </p:nvSpPr>
        <p:spPr>
          <a:xfrm>
            <a:off x="9757106" y="3093452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E29664-A52A-4B1A-9DF3-5F51808ECA84}"/>
              </a:ext>
            </a:extLst>
          </p:cNvPr>
          <p:cNvSpPr txBox="1"/>
          <p:nvPr/>
        </p:nvSpPr>
        <p:spPr>
          <a:xfrm>
            <a:off x="8675817" y="3116217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B88CAC7B-CF49-4539-92B9-0F87FEDEE605}"/>
              </a:ext>
            </a:extLst>
          </p:cNvPr>
          <p:cNvCxnSpPr>
            <a:cxnSpLocks/>
          </p:cNvCxnSpPr>
          <p:nvPr/>
        </p:nvCxnSpPr>
        <p:spPr>
          <a:xfrm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06F09C-A29D-47B5-A210-06ABA22283D6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insert 'a' id 7.25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9712C-B5F5-423D-94E8-CD5CF7122542}"/>
              </a:ext>
            </a:extLst>
          </p:cNvPr>
          <p:cNvSpPr txBox="1"/>
          <p:nvPr/>
        </p:nvSpPr>
        <p:spPr>
          <a:xfrm>
            <a:off x="7707081" y="152651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396AE-D426-4154-B637-4A6146C8A646}"/>
              </a:ext>
            </a:extLst>
          </p:cNvPr>
          <p:cNvSpPr txBox="1"/>
          <p:nvPr/>
        </p:nvSpPr>
        <p:spPr>
          <a:xfrm>
            <a:off x="7613934" y="3106381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0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420875" y="1327639"/>
            <a:ext cx="5557137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3769271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3724995" y="3088534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50000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4871681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442322" y="1327639"/>
            <a:ext cx="5328803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506996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4922302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73709-8225-4F81-B3B2-39C28E6D6409}"/>
              </a:ext>
            </a:extLst>
          </p:cNvPr>
          <p:cNvSpPr txBox="1"/>
          <p:nvPr/>
        </p:nvSpPr>
        <p:spPr>
          <a:xfrm>
            <a:off x="2736853" y="153143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3C33E3-19BC-444A-8E7B-E9671299B1FE}"/>
              </a:ext>
            </a:extLst>
          </p:cNvPr>
          <p:cNvSpPr txBox="1"/>
          <p:nvPr/>
        </p:nvSpPr>
        <p:spPr>
          <a:xfrm>
            <a:off x="2643706" y="3111299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07BF29-61C2-4C5F-95E6-F33214C5D53B}"/>
              </a:ext>
            </a:extLst>
          </p:cNvPr>
          <p:cNvSpPr txBox="1"/>
          <p:nvPr/>
        </p:nvSpPr>
        <p:spPr>
          <a:xfrm>
            <a:off x="9752217" y="146794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1898D9-7DDF-4DB9-ABBA-E706B0DE3133}"/>
              </a:ext>
            </a:extLst>
          </p:cNvPr>
          <p:cNvSpPr txBox="1"/>
          <p:nvPr/>
        </p:nvSpPr>
        <p:spPr>
          <a:xfrm>
            <a:off x="6482949" y="15348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4C7FB0-DA39-4399-AE1F-FA1EF8A91C1D}"/>
              </a:ext>
            </a:extLst>
          </p:cNvPr>
          <p:cNvSpPr txBox="1"/>
          <p:nvPr/>
        </p:nvSpPr>
        <p:spPr>
          <a:xfrm>
            <a:off x="10854627" y="152018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5AA7FA-1B4F-4FAA-A3E8-70EB6EE0AC20}"/>
              </a:ext>
            </a:extLst>
          </p:cNvPr>
          <p:cNvSpPr txBox="1"/>
          <p:nvPr/>
        </p:nvSpPr>
        <p:spPr>
          <a:xfrm>
            <a:off x="6489942" y="265862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CA3E88-B6DB-4CA1-9484-4EBAF9EAB2DA}"/>
              </a:ext>
            </a:extLst>
          </p:cNvPr>
          <p:cNvSpPr txBox="1"/>
          <p:nvPr/>
        </p:nvSpPr>
        <p:spPr>
          <a:xfrm>
            <a:off x="10905248" y="263704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3F411-875A-466A-805F-B741D3E2EE13}"/>
              </a:ext>
            </a:extLst>
          </p:cNvPr>
          <p:cNvSpPr txBox="1"/>
          <p:nvPr/>
        </p:nvSpPr>
        <p:spPr>
          <a:xfrm>
            <a:off x="8719799" y="153634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B9964-6BDC-4B1E-819E-5D7FC11F6E54}"/>
              </a:ext>
            </a:extLst>
          </p:cNvPr>
          <p:cNvSpPr txBox="1"/>
          <p:nvPr/>
        </p:nvSpPr>
        <p:spPr>
          <a:xfrm>
            <a:off x="9757106" y="3093452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E29664-A52A-4B1A-9DF3-5F51808ECA84}"/>
              </a:ext>
            </a:extLst>
          </p:cNvPr>
          <p:cNvSpPr txBox="1"/>
          <p:nvPr/>
        </p:nvSpPr>
        <p:spPr>
          <a:xfrm>
            <a:off x="8675817" y="3116217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B88CAC7B-CF49-4539-92B9-0F87FEDEE605}"/>
              </a:ext>
            </a:extLst>
          </p:cNvPr>
          <p:cNvCxnSpPr>
            <a:cxnSpLocks/>
          </p:cNvCxnSpPr>
          <p:nvPr/>
        </p:nvCxnSpPr>
        <p:spPr>
          <a:xfrm flipH="1"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06F09C-A29D-47B5-A210-06ABA22283D6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insert 'b' id 7.25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9712C-B5F5-423D-94E8-CD5CF7122542}"/>
              </a:ext>
            </a:extLst>
          </p:cNvPr>
          <p:cNvSpPr txBox="1"/>
          <p:nvPr/>
        </p:nvSpPr>
        <p:spPr>
          <a:xfrm>
            <a:off x="7707081" y="152651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396AE-D426-4154-B637-4A6146C8A646}"/>
              </a:ext>
            </a:extLst>
          </p:cNvPr>
          <p:cNvSpPr txBox="1"/>
          <p:nvPr/>
        </p:nvSpPr>
        <p:spPr>
          <a:xfrm>
            <a:off x="7613934" y="3106381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ED22-A235-4A7D-83F6-C3226693FC96}"/>
              </a:ext>
            </a:extLst>
          </p:cNvPr>
          <p:cNvSpPr txBox="1"/>
          <p:nvPr/>
        </p:nvSpPr>
        <p:spPr>
          <a:xfrm>
            <a:off x="1586470" y="154126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b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03BE7-797B-48E2-9F47-B7A6F9314041}"/>
              </a:ext>
            </a:extLst>
          </p:cNvPr>
          <p:cNvSpPr txBox="1"/>
          <p:nvPr/>
        </p:nvSpPr>
        <p:spPr>
          <a:xfrm>
            <a:off x="1542488" y="3121130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0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420875" y="1327639"/>
            <a:ext cx="5557137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3769271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3724995" y="3088534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50000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4871681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442322" y="1327639"/>
            <a:ext cx="5328803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506996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4922302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73709-8225-4F81-B3B2-39C28E6D6409}"/>
              </a:ext>
            </a:extLst>
          </p:cNvPr>
          <p:cNvSpPr txBox="1"/>
          <p:nvPr/>
        </p:nvSpPr>
        <p:spPr>
          <a:xfrm>
            <a:off x="2736853" y="153143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3C33E3-19BC-444A-8E7B-E9671299B1FE}"/>
              </a:ext>
            </a:extLst>
          </p:cNvPr>
          <p:cNvSpPr txBox="1"/>
          <p:nvPr/>
        </p:nvSpPr>
        <p:spPr>
          <a:xfrm>
            <a:off x="2643706" y="3111299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07BF29-61C2-4C5F-95E6-F33214C5D53B}"/>
              </a:ext>
            </a:extLst>
          </p:cNvPr>
          <p:cNvSpPr txBox="1"/>
          <p:nvPr/>
        </p:nvSpPr>
        <p:spPr>
          <a:xfrm>
            <a:off x="9752217" y="146794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1898D9-7DDF-4DB9-ABBA-E706B0DE3133}"/>
              </a:ext>
            </a:extLst>
          </p:cNvPr>
          <p:cNvSpPr txBox="1"/>
          <p:nvPr/>
        </p:nvSpPr>
        <p:spPr>
          <a:xfrm>
            <a:off x="6482949" y="15348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4C7FB0-DA39-4399-AE1F-FA1EF8A91C1D}"/>
              </a:ext>
            </a:extLst>
          </p:cNvPr>
          <p:cNvSpPr txBox="1"/>
          <p:nvPr/>
        </p:nvSpPr>
        <p:spPr>
          <a:xfrm>
            <a:off x="10854627" y="152018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5AA7FA-1B4F-4FAA-A3E8-70EB6EE0AC20}"/>
              </a:ext>
            </a:extLst>
          </p:cNvPr>
          <p:cNvSpPr txBox="1"/>
          <p:nvPr/>
        </p:nvSpPr>
        <p:spPr>
          <a:xfrm>
            <a:off x="6489942" y="265862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CA3E88-B6DB-4CA1-9484-4EBAF9EAB2DA}"/>
              </a:ext>
            </a:extLst>
          </p:cNvPr>
          <p:cNvSpPr txBox="1"/>
          <p:nvPr/>
        </p:nvSpPr>
        <p:spPr>
          <a:xfrm>
            <a:off x="10905248" y="263704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3F411-875A-466A-805F-B741D3E2EE13}"/>
              </a:ext>
            </a:extLst>
          </p:cNvPr>
          <p:cNvSpPr txBox="1"/>
          <p:nvPr/>
        </p:nvSpPr>
        <p:spPr>
          <a:xfrm>
            <a:off x="8719799" y="153634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b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B9964-6BDC-4B1E-819E-5D7FC11F6E54}"/>
              </a:ext>
            </a:extLst>
          </p:cNvPr>
          <p:cNvSpPr txBox="1"/>
          <p:nvPr/>
        </p:nvSpPr>
        <p:spPr>
          <a:xfrm>
            <a:off x="9757106" y="3093452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E29664-A52A-4B1A-9DF3-5F51808ECA84}"/>
              </a:ext>
            </a:extLst>
          </p:cNvPr>
          <p:cNvSpPr txBox="1"/>
          <p:nvPr/>
        </p:nvSpPr>
        <p:spPr>
          <a:xfrm>
            <a:off x="8675817" y="3116217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6F09C-A29D-47B5-A210-06ABA22283D6}"/>
              </a:ext>
            </a:extLst>
          </p:cNvPr>
          <p:cNvSpPr txBox="1"/>
          <p:nvPr/>
        </p:nvSpPr>
        <p:spPr>
          <a:xfrm>
            <a:off x="1369060" y="5399053"/>
            <a:ext cx="9317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'a' and 'b' have the same id 7.25</a:t>
            </a:r>
          </a:p>
          <a:p>
            <a:pPr algn="ctr"/>
            <a:r>
              <a:rPr lang="en-US" sz="36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3600" b="1" dirty="0">
                <a:solidFill>
                  <a:srgbClr val="FFFF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Can’t determine the order</a:t>
            </a:r>
            <a:endParaRPr 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9712C-B5F5-423D-94E8-CD5CF7122542}"/>
              </a:ext>
            </a:extLst>
          </p:cNvPr>
          <p:cNvSpPr txBox="1"/>
          <p:nvPr/>
        </p:nvSpPr>
        <p:spPr>
          <a:xfrm>
            <a:off x="7707081" y="152651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a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396AE-D426-4154-B637-4A6146C8A646}"/>
              </a:ext>
            </a:extLst>
          </p:cNvPr>
          <p:cNvSpPr txBox="1"/>
          <p:nvPr/>
        </p:nvSpPr>
        <p:spPr>
          <a:xfrm>
            <a:off x="7613934" y="3106381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ED22-A235-4A7D-83F6-C3226693FC96}"/>
              </a:ext>
            </a:extLst>
          </p:cNvPr>
          <p:cNvSpPr txBox="1"/>
          <p:nvPr/>
        </p:nvSpPr>
        <p:spPr>
          <a:xfrm>
            <a:off x="1586470" y="154126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b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03BE7-797B-48E2-9F47-B7A6F9314041}"/>
              </a:ext>
            </a:extLst>
          </p:cNvPr>
          <p:cNvSpPr txBox="1"/>
          <p:nvPr/>
        </p:nvSpPr>
        <p:spPr>
          <a:xfrm>
            <a:off x="1542488" y="3121130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7.25</a:t>
            </a:r>
            <a:endParaRPr lang="en-CA" sz="4000" spc="-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420875" y="1327639"/>
            <a:ext cx="5557137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315B-1186-4FF4-BCBD-5D508BFB129E}"/>
              </a:ext>
            </a:extLst>
          </p:cNvPr>
          <p:cNvSpPr txBox="1"/>
          <p:nvPr/>
        </p:nvSpPr>
        <p:spPr>
          <a:xfrm>
            <a:off x="3769271" y="1463025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28E66-CC3C-4C26-912E-6B86C9290BCE}"/>
              </a:ext>
            </a:extLst>
          </p:cNvPr>
          <p:cNvSpPr txBox="1"/>
          <p:nvPr/>
        </p:nvSpPr>
        <p:spPr>
          <a:xfrm>
            <a:off x="3724995" y="3088534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500003" y="15299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86D0E-7BA7-4902-8DBB-4B755550AD3F}"/>
              </a:ext>
            </a:extLst>
          </p:cNvPr>
          <p:cNvSpPr txBox="1"/>
          <p:nvPr/>
        </p:nvSpPr>
        <p:spPr>
          <a:xfrm>
            <a:off x="4871681" y="151526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442322" y="1327639"/>
            <a:ext cx="5328803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437CF-077C-42AD-88A3-BA9713ECEF9A}"/>
              </a:ext>
            </a:extLst>
          </p:cNvPr>
          <p:cNvSpPr txBox="1"/>
          <p:nvPr/>
        </p:nvSpPr>
        <p:spPr>
          <a:xfrm>
            <a:off x="506996" y="265371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D0822-BF1F-4437-87B9-9D4917BBB6FF}"/>
              </a:ext>
            </a:extLst>
          </p:cNvPr>
          <p:cNvSpPr txBox="1"/>
          <p:nvPr/>
        </p:nvSpPr>
        <p:spPr>
          <a:xfrm>
            <a:off x="4922302" y="2632123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73709-8225-4F81-B3B2-39C28E6D6409}"/>
              </a:ext>
            </a:extLst>
          </p:cNvPr>
          <p:cNvSpPr txBox="1"/>
          <p:nvPr/>
        </p:nvSpPr>
        <p:spPr>
          <a:xfrm>
            <a:off x="2736853" y="153143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3C33E3-19BC-444A-8E7B-E9671299B1FE}"/>
              </a:ext>
            </a:extLst>
          </p:cNvPr>
          <p:cNvSpPr txBox="1"/>
          <p:nvPr/>
        </p:nvSpPr>
        <p:spPr>
          <a:xfrm>
            <a:off x="2643706" y="3111299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07BF29-61C2-4C5F-95E6-F33214C5D53B}"/>
              </a:ext>
            </a:extLst>
          </p:cNvPr>
          <p:cNvSpPr txBox="1"/>
          <p:nvPr/>
        </p:nvSpPr>
        <p:spPr>
          <a:xfrm>
            <a:off x="9752217" y="146794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x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1898D9-7DDF-4DB9-ABBA-E706B0DE3133}"/>
              </a:ext>
            </a:extLst>
          </p:cNvPr>
          <p:cNvSpPr txBox="1"/>
          <p:nvPr/>
        </p:nvSpPr>
        <p:spPr>
          <a:xfrm>
            <a:off x="6482949" y="15348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4C7FB0-DA39-4399-AE1F-FA1EF8A91C1D}"/>
              </a:ext>
            </a:extLst>
          </p:cNvPr>
          <p:cNvSpPr txBox="1"/>
          <p:nvPr/>
        </p:nvSpPr>
        <p:spPr>
          <a:xfrm>
            <a:off x="10854627" y="152018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5AA7FA-1B4F-4FAA-A3E8-70EB6EE0AC20}"/>
              </a:ext>
            </a:extLst>
          </p:cNvPr>
          <p:cNvSpPr txBox="1"/>
          <p:nvPr/>
        </p:nvSpPr>
        <p:spPr>
          <a:xfrm>
            <a:off x="6489942" y="265862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7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CA3E88-B6DB-4CA1-9484-4EBAF9EAB2DA}"/>
              </a:ext>
            </a:extLst>
          </p:cNvPr>
          <p:cNvSpPr txBox="1"/>
          <p:nvPr/>
        </p:nvSpPr>
        <p:spPr>
          <a:xfrm>
            <a:off x="10905248" y="263704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8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3F411-875A-466A-805F-B741D3E2EE13}"/>
              </a:ext>
            </a:extLst>
          </p:cNvPr>
          <p:cNvSpPr txBox="1"/>
          <p:nvPr/>
        </p:nvSpPr>
        <p:spPr>
          <a:xfrm>
            <a:off x="8719799" y="153634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6B9964-6BDC-4B1E-819E-5D7FC11F6E54}"/>
              </a:ext>
            </a:extLst>
          </p:cNvPr>
          <p:cNvSpPr txBox="1"/>
          <p:nvPr/>
        </p:nvSpPr>
        <p:spPr>
          <a:xfrm>
            <a:off x="9757106" y="3093452"/>
            <a:ext cx="82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E29664-A52A-4B1A-9DF3-5F51808ECA84}"/>
              </a:ext>
            </a:extLst>
          </p:cNvPr>
          <p:cNvSpPr txBox="1"/>
          <p:nvPr/>
        </p:nvSpPr>
        <p:spPr>
          <a:xfrm>
            <a:off x="8675817" y="3116217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9712C-B5F5-423D-94E8-CD5CF7122542}"/>
              </a:ext>
            </a:extLst>
          </p:cNvPr>
          <p:cNvSpPr txBox="1"/>
          <p:nvPr/>
        </p:nvSpPr>
        <p:spPr>
          <a:xfrm>
            <a:off x="7707081" y="152651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396AE-D426-4154-B637-4A6146C8A646}"/>
              </a:ext>
            </a:extLst>
          </p:cNvPr>
          <p:cNvSpPr txBox="1"/>
          <p:nvPr/>
        </p:nvSpPr>
        <p:spPr>
          <a:xfrm>
            <a:off x="7613934" y="3106381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ED22-A235-4A7D-83F6-C3226693FC96}"/>
              </a:ext>
            </a:extLst>
          </p:cNvPr>
          <p:cNvSpPr txBox="1"/>
          <p:nvPr/>
        </p:nvSpPr>
        <p:spPr>
          <a:xfrm>
            <a:off x="1586470" y="154126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03BE7-797B-48E2-9F47-B7A6F9314041}"/>
              </a:ext>
            </a:extLst>
          </p:cNvPr>
          <p:cNvSpPr txBox="1"/>
          <p:nvPr/>
        </p:nvSpPr>
        <p:spPr>
          <a:xfrm>
            <a:off x="1542488" y="3121130"/>
            <a:ext cx="98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chemeClr val="bg1"/>
                </a:solidFill>
              </a:rPr>
              <a:t>7.25</a:t>
            </a:r>
            <a:endParaRPr lang="en-CA" sz="4000" spc="-3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AAE52-F95E-4F2F-8AD4-CBDFC1450660}"/>
              </a:ext>
            </a:extLst>
          </p:cNvPr>
          <p:cNvSpPr txBox="1"/>
          <p:nvPr/>
        </p:nvSpPr>
        <p:spPr>
          <a:xfrm>
            <a:off x="1101212" y="5385749"/>
            <a:ext cx="4103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Local Insert 'c' between 'a' and 'b'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F4112-41F4-4723-936C-31FA20B51CC6}"/>
              </a:ext>
            </a:extLst>
          </p:cNvPr>
          <p:cNvSpPr txBox="1"/>
          <p:nvPr/>
        </p:nvSpPr>
        <p:spPr>
          <a:xfrm>
            <a:off x="2222852" y="31157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rgbClr val="FF0000"/>
                </a:solidFill>
              </a:rPr>
              <a:t>c</a:t>
            </a:r>
            <a:endParaRPr lang="en-CA" sz="9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893AA-A167-4B91-BBE0-6A4F8F924572}"/>
              </a:ext>
            </a:extLst>
          </p:cNvPr>
          <p:cNvSpPr txBox="1"/>
          <p:nvPr/>
        </p:nvSpPr>
        <p:spPr>
          <a:xfrm>
            <a:off x="2410992" y="4404858"/>
            <a:ext cx="604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300" dirty="0">
                <a:solidFill>
                  <a:srgbClr val="FF0000"/>
                </a:solidFill>
              </a:rPr>
              <a:t>?</a:t>
            </a:r>
            <a:endParaRPr lang="en-CA" sz="4000" spc="-3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812FD-2BE8-4A71-80C1-BD93EA026628}"/>
              </a:ext>
            </a:extLst>
          </p:cNvPr>
          <p:cNvSpPr txBox="1"/>
          <p:nvPr/>
        </p:nvSpPr>
        <p:spPr>
          <a:xfrm>
            <a:off x="5103274" y="5313245"/>
            <a:ext cx="6931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FAIL </a:t>
            </a:r>
            <a:r>
              <a:rPr lang="en-US" sz="36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3600" b="1" dirty="0">
                <a:solidFill>
                  <a:srgbClr val="FFFF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Can’t generate id between 7.25 and 7.25</a:t>
            </a:r>
            <a:endParaRPr lang="en-US" sz="36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5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  <p:bldP spid="6" grpId="1"/>
      <p:bldP spid="7" grpId="0"/>
      <p:bldP spid="7" grpId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183</Words>
  <Application>Microsoft Office PowerPoint</Application>
  <PresentationFormat>Widescreen</PresentationFormat>
  <Paragraphs>115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Minh Tran</dc:creator>
  <cp:lastModifiedBy>Tran Thanh,Giang</cp:lastModifiedBy>
  <cp:revision>40</cp:revision>
  <dcterms:created xsi:type="dcterms:W3CDTF">2020-09-11T04:26:55Z</dcterms:created>
  <dcterms:modified xsi:type="dcterms:W3CDTF">2020-09-18T16:46:28Z</dcterms:modified>
</cp:coreProperties>
</file>