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3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0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2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1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88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7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68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0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6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43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7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26CC-43F3-4A9C-A364-273749352147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8BCF-9F1E-464B-A193-A891A1ADB2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7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66255" y="149629"/>
            <a:ext cx="11837323" cy="1064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66255" y="1213658"/>
            <a:ext cx="11837323" cy="257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navbar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66253" y="1471353"/>
            <a:ext cx="1853739" cy="4303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Margó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0170617" y="1471353"/>
            <a:ext cx="1853739" cy="4303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Margó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372497" y="1660524"/>
            <a:ext cx="7226450" cy="61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2372497" y="2466858"/>
            <a:ext cx="7226450" cy="180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2019992" y="1471353"/>
            <a:ext cx="8150625" cy="430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482079" y="1698193"/>
            <a:ext cx="7226450" cy="61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524897" y="2535382"/>
            <a:ext cx="7226450" cy="1163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524897" y="3918816"/>
            <a:ext cx="7226449" cy="174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66253" y="5774724"/>
            <a:ext cx="11858103" cy="108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26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Muscle </a:t>
            </a:r>
            <a:r>
              <a:rPr lang="hu-HU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Up Gy</a:t>
            </a:r>
            <a:r>
              <a:rPr lang="hu-HU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696994" y="1005016"/>
            <a:ext cx="1243914" cy="3295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2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940908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3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78943" y="1005016"/>
            <a:ext cx="1309816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1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184822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4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5428736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5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6672650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6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7916564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7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9160478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8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10404392" y="1005016"/>
            <a:ext cx="1243914" cy="32951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9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1" y="1013254"/>
            <a:ext cx="370708" cy="321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11648306" y="1013254"/>
            <a:ext cx="543694" cy="3212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8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Office PowerPoint</Application>
  <PresentationFormat>Szélesvásznú</PresentationFormat>
  <Paragraphs>20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Erdősi Áron</dc:creator>
  <cp:lastModifiedBy>Erdősi Áron</cp:lastModifiedBy>
  <cp:revision>6</cp:revision>
  <dcterms:created xsi:type="dcterms:W3CDTF">2022-02-16T07:24:12Z</dcterms:created>
  <dcterms:modified xsi:type="dcterms:W3CDTF">2022-02-17T10:14:56Z</dcterms:modified>
</cp:coreProperties>
</file>