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6397" autoAdjust="0"/>
  </p:normalViewPr>
  <p:slideViewPr>
    <p:cSldViewPr snapToGrid="0">
      <p:cViewPr varScale="1">
        <p:scale>
          <a:sx n="59" d="100"/>
          <a:sy n="59" d="100"/>
        </p:scale>
        <p:origin x="102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2E4BD-6E4F-4264-9AE4-DAF76D9A02AD}" type="datetimeFigureOut">
              <a:rPr lang="en-ID" smtClean="0"/>
              <a:t>08/01/2025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FA375-EA03-4794-9E1B-333373FBF9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946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FA375-EA03-4794-9E1B-333373FBF92F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250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191A-420A-0D3A-F38F-E6E0AEACA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Pengelolaan</a:t>
            </a:r>
            <a:r>
              <a:rPr lang="en-US" dirty="0"/>
              <a:t> Database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07A4B-B164-173B-74DC-89BF14C6F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Kelompok 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4069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3381-D009-1625-1A1C-45B1EF63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MySQL di Node.js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68B1D7-A73E-6957-80B9-F2BBB22ED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63" t="7550" r="43074" b="48019"/>
          <a:stretch/>
        </p:blipFill>
        <p:spPr>
          <a:xfrm>
            <a:off x="1387928" y="1689068"/>
            <a:ext cx="9290957" cy="4398815"/>
          </a:xfrm>
        </p:spPr>
      </p:pic>
    </p:spTree>
    <p:extLst>
      <p:ext uri="{BB962C8B-B14F-4D97-AF65-F5344CB8AC3E}">
        <p14:creationId xmlns:p14="http://schemas.microsoft.com/office/powerpoint/2010/main" val="178590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3381-D009-1625-1A1C-45B1EF63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MySQL di Node.js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C8F0AD-FDB9-DA53-0478-8746F10D6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65" t="57379" r="79261" b="36392"/>
          <a:stretch/>
        </p:blipFill>
        <p:spPr>
          <a:xfrm>
            <a:off x="1224642" y="2014194"/>
            <a:ext cx="6155871" cy="1565048"/>
          </a:xfrm>
        </p:spPr>
      </p:pic>
    </p:spTree>
    <p:extLst>
      <p:ext uri="{BB962C8B-B14F-4D97-AF65-F5344CB8AC3E}">
        <p14:creationId xmlns:p14="http://schemas.microsoft.com/office/powerpoint/2010/main" val="107172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3E78-F7CE-BB87-B757-5E6DBAA5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Qna</a:t>
            </a:r>
            <a:br>
              <a:rPr lang="en-US" dirty="0"/>
            </a:br>
            <a:r>
              <a:rPr lang="en-US" sz="3200" dirty="0"/>
              <a:t>Qau </a:t>
            </a:r>
            <a:r>
              <a:rPr lang="en-US" sz="3200" dirty="0" err="1"/>
              <a:t>nanya</a:t>
            </a:r>
            <a:r>
              <a:rPr lang="en-US" sz="3200" dirty="0"/>
              <a:t> ‘ana </a:t>
            </a:r>
            <a:r>
              <a:rPr lang="en-US" sz="3200" dirty="0" err="1"/>
              <a:t>jawab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A612F-223B-D43D-641C-46F3D1DFA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148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878A-BF50-1D8A-D42C-439B7CE5B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F08E9-C0A5-A3A0-2E79-668548690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264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0C4-D0EC-0D63-1CD1-B900C84A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		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2E17-8DFB-F98E-3AAE-315779B0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i="1" dirty="0"/>
              <a:t>Database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sistem yang </a:t>
            </a:r>
            <a:r>
              <a:rPr lang="en-US" sz="3200" dirty="0" err="1"/>
              <a:t>menyediakan</a:t>
            </a:r>
            <a:r>
              <a:rPr lang="en-US" sz="3200" dirty="0"/>
              <a:t> </a:t>
            </a:r>
            <a:r>
              <a:rPr lang="en-US" sz="3200" dirty="0" err="1"/>
              <a:t>penyimpanan</a:t>
            </a:r>
            <a:r>
              <a:rPr lang="en-US" sz="3200" dirty="0"/>
              <a:t> </a:t>
            </a:r>
            <a:r>
              <a:rPr lang="en-US" sz="3200" dirty="0" err="1"/>
              <a:t>persisten</a:t>
            </a:r>
            <a:r>
              <a:rPr lang="en-US" sz="3200" dirty="0"/>
              <a:t> untuk </a:t>
            </a:r>
            <a:r>
              <a:rPr lang="en-US" sz="3200" dirty="0" err="1"/>
              <a:t>kumpulan</a:t>
            </a:r>
            <a:r>
              <a:rPr lang="en-US" sz="3200" dirty="0"/>
              <a:t> data dan </a:t>
            </a:r>
            <a:r>
              <a:rPr lang="en-US" sz="3200" dirty="0" err="1"/>
              <a:t>memungkinkan</a:t>
            </a:r>
            <a:r>
              <a:rPr lang="en-US" sz="3200" dirty="0"/>
              <a:t> </a:t>
            </a:r>
            <a:r>
              <a:rPr lang="en-US" sz="3200" dirty="0" err="1"/>
              <a:t>interaksi</a:t>
            </a:r>
            <a:r>
              <a:rPr lang="en-US" sz="3200" dirty="0"/>
              <a:t> </a:t>
            </a:r>
            <a:r>
              <a:rPr lang="en-US" sz="3200" dirty="0" err="1"/>
              <a:t>pengelolaan</a:t>
            </a:r>
            <a:r>
              <a:rPr lang="en-US" sz="3200" dirty="0"/>
              <a:t> yang </a:t>
            </a:r>
            <a:r>
              <a:rPr lang="en-US" sz="3200" dirty="0" err="1"/>
              <a:t>efisien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yang </a:t>
            </a:r>
            <a:r>
              <a:rPr lang="en-US" sz="3200" dirty="0" err="1"/>
              <a:t>disimpan</a:t>
            </a:r>
            <a:r>
              <a:rPr lang="en-US" sz="3200" dirty="0"/>
              <a:t>. Untuk </a:t>
            </a:r>
            <a:r>
              <a:rPr lang="en-US" sz="3200" dirty="0" err="1"/>
              <a:t>hal</a:t>
            </a:r>
            <a:r>
              <a:rPr lang="en-US" sz="3200" dirty="0"/>
              <a:t> itu, Node.js </a:t>
            </a:r>
            <a:r>
              <a:rPr lang="en-US" sz="3200" dirty="0" err="1"/>
              <a:t>menyediakan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 </a:t>
            </a:r>
            <a:r>
              <a:rPr lang="en-US" sz="3200" dirty="0" err="1"/>
              <a:t>modul</a:t>
            </a:r>
            <a:r>
              <a:rPr lang="en-US" sz="3200" dirty="0"/>
              <a:t> dan </a:t>
            </a:r>
            <a:r>
              <a:rPr lang="en-US" sz="3200" dirty="0" err="1"/>
              <a:t>kerangka</a:t>
            </a:r>
            <a:r>
              <a:rPr lang="en-US" sz="3200" dirty="0"/>
              <a:t> </a:t>
            </a:r>
            <a:r>
              <a:rPr lang="en-US" sz="3200" dirty="0" err="1"/>
              <a:t>kerja</a:t>
            </a:r>
            <a:r>
              <a:rPr lang="en-US" sz="3200" dirty="0"/>
              <a:t> (</a:t>
            </a:r>
            <a:r>
              <a:rPr lang="en-US" sz="3200" i="1" dirty="0"/>
              <a:t>framework</a:t>
            </a:r>
            <a:r>
              <a:rPr lang="en-US" sz="3200" dirty="0"/>
              <a:t>) untuk </a:t>
            </a:r>
            <a:r>
              <a:rPr lang="en-US" sz="3200" dirty="0" err="1"/>
              <a:t>mempermudah</a:t>
            </a:r>
            <a:r>
              <a:rPr lang="en-US" sz="3200" dirty="0"/>
              <a:t> </a:t>
            </a:r>
            <a:r>
              <a:rPr lang="en-US" sz="3200" dirty="0" err="1"/>
              <a:t>pengelolaan</a:t>
            </a:r>
            <a:r>
              <a:rPr lang="en-US" sz="3200" dirty="0"/>
              <a:t> data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aspek</a:t>
            </a:r>
            <a:r>
              <a:rPr lang="en-US" sz="3200" dirty="0"/>
              <a:t> </a:t>
            </a:r>
            <a:r>
              <a:rPr lang="en-US" sz="3200" dirty="0" err="1"/>
              <a:t>utamanya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berinteraksi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i="1" dirty="0"/>
              <a:t>database.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jenis</a:t>
            </a:r>
            <a:r>
              <a:rPr lang="en-US" sz="3200" dirty="0"/>
              <a:t> database yang </a:t>
            </a:r>
            <a:r>
              <a:rPr lang="en-US" sz="3200" dirty="0" err="1"/>
              <a:t>umum</a:t>
            </a:r>
            <a:r>
              <a:rPr lang="en-US" sz="3200" dirty="0"/>
              <a:t> digunakan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konteks</a:t>
            </a:r>
            <a:r>
              <a:rPr lang="en-US" sz="3200" dirty="0"/>
              <a:t> Node.js </a:t>
            </a:r>
            <a:r>
              <a:rPr lang="en-US" sz="3200" dirty="0" err="1"/>
              <a:t>adalah</a:t>
            </a:r>
            <a:r>
              <a:rPr lang="en-US" sz="3200" dirty="0"/>
              <a:t> MySQL, PostgreSQL, MongoDB, dan </a:t>
            </a:r>
            <a:r>
              <a:rPr lang="en-US" sz="3200" dirty="0" err="1"/>
              <a:t>SQlite</a:t>
            </a:r>
            <a:r>
              <a:rPr lang="en-US" sz="3200" dirty="0"/>
              <a:t>. 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3669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34F2-E454-5897-1B31-76387649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databse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DEB0-A77D-1904-62CD-09BFDFBB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Create (</a:t>
            </a:r>
            <a:r>
              <a:rPr lang="en-US" sz="3200" b="1" dirty="0" err="1"/>
              <a:t>buat</a:t>
            </a:r>
            <a:r>
              <a:rPr lang="en-US" sz="3200" b="1" dirty="0"/>
              <a:t>): </a:t>
            </a:r>
            <a:r>
              <a:rPr lang="en-US" sz="3200" dirty="0" err="1"/>
              <a:t>Menambahkan</a:t>
            </a:r>
            <a:r>
              <a:rPr lang="en-US" sz="3200" dirty="0"/>
              <a:t> data baru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database</a:t>
            </a:r>
          </a:p>
          <a:p>
            <a:r>
              <a:rPr lang="en-US" sz="3200" b="1" dirty="0"/>
              <a:t>Read (</a:t>
            </a:r>
            <a:r>
              <a:rPr lang="en-US" sz="3200" b="1" dirty="0" err="1"/>
              <a:t>baca</a:t>
            </a:r>
            <a:r>
              <a:rPr lang="en-US" sz="3200" b="1" dirty="0"/>
              <a:t>):</a:t>
            </a:r>
            <a:r>
              <a:rPr lang="en-US" sz="3200" dirty="0"/>
              <a:t> </a:t>
            </a:r>
            <a:r>
              <a:rPr lang="en-US" sz="3200" dirty="0" err="1"/>
              <a:t>Mengakses</a:t>
            </a:r>
            <a:r>
              <a:rPr lang="en-US" sz="3200" dirty="0"/>
              <a:t> data yang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tersimpan</a:t>
            </a:r>
            <a:r>
              <a:rPr lang="en-US" sz="3200" dirty="0"/>
              <a:t> </a:t>
            </a:r>
            <a:r>
              <a:rPr lang="en-US" sz="3200" dirty="0" err="1"/>
              <a:t>didalam</a:t>
            </a:r>
            <a:r>
              <a:rPr lang="en-US" sz="3200" dirty="0"/>
              <a:t> database</a:t>
            </a:r>
          </a:p>
          <a:p>
            <a:r>
              <a:rPr lang="en-US" sz="3200" b="1" dirty="0"/>
              <a:t>Update (</a:t>
            </a:r>
            <a:r>
              <a:rPr lang="en-US" sz="3200" b="1" dirty="0" err="1"/>
              <a:t>Perbarui</a:t>
            </a:r>
            <a:r>
              <a:rPr lang="en-US" sz="3200" b="1" dirty="0"/>
              <a:t>):</a:t>
            </a:r>
            <a:r>
              <a:rPr lang="en-US" sz="3200" dirty="0"/>
              <a:t> </a:t>
            </a:r>
            <a:r>
              <a:rPr lang="en-US" sz="3200" dirty="0" err="1"/>
              <a:t>mengubah</a:t>
            </a:r>
            <a:r>
              <a:rPr lang="en-US" sz="3200" dirty="0"/>
              <a:t> data yang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didalam</a:t>
            </a:r>
            <a:r>
              <a:rPr lang="en-US" sz="3200" dirty="0"/>
              <a:t> database</a:t>
            </a:r>
          </a:p>
          <a:p>
            <a:r>
              <a:rPr lang="en-US" sz="3200" b="1" dirty="0"/>
              <a:t>Delete (Hapus): </a:t>
            </a:r>
            <a:r>
              <a:rPr lang="en-US" sz="3200" dirty="0" err="1"/>
              <a:t>Menghapus</a:t>
            </a:r>
            <a:r>
              <a:rPr lang="en-US" sz="3200" dirty="0"/>
              <a:t> data </a:t>
            </a:r>
            <a:r>
              <a:rPr lang="en-US" sz="3200" dirty="0" err="1"/>
              <a:t>dari</a:t>
            </a:r>
            <a:r>
              <a:rPr lang="en-US" sz="3200" dirty="0"/>
              <a:t> database				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21778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9960-5190-7B94-60E7-FFF00A67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(Structured Query </a:t>
            </a:r>
            <a:r>
              <a:rPr lang="en-US" dirty="0" err="1"/>
              <a:t>Languange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4C2D-8E42-E6E1-6E43-1D0CAE91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 </a:t>
            </a:r>
            <a:r>
              <a:rPr lang="en-US" sz="3200" dirty="0" err="1"/>
              <a:t>adalah</a:t>
            </a:r>
            <a:r>
              <a:rPr lang="en-US" sz="3200" dirty="0"/>
              <a:t> Bahasa </a:t>
            </a:r>
            <a:r>
              <a:rPr lang="en-US" sz="3200" dirty="0" err="1"/>
              <a:t>pemrograman</a:t>
            </a:r>
            <a:r>
              <a:rPr lang="en-US" sz="3200" dirty="0"/>
              <a:t> yang digunakan untuk </a:t>
            </a:r>
            <a:r>
              <a:rPr lang="en-US" sz="3200" dirty="0" err="1"/>
              <a:t>mengelola</a:t>
            </a:r>
            <a:r>
              <a:rPr lang="en-US" sz="3200" dirty="0"/>
              <a:t> dan </a:t>
            </a:r>
            <a:r>
              <a:rPr lang="en-US" sz="3200" dirty="0" err="1"/>
              <a:t>mengakses</a:t>
            </a:r>
            <a:r>
              <a:rPr lang="en-US" sz="3200" dirty="0"/>
              <a:t> database </a:t>
            </a:r>
            <a:r>
              <a:rPr lang="en-US" sz="3200" dirty="0" err="1"/>
              <a:t>relasional</a:t>
            </a:r>
            <a:r>
              <a:rPr lang="en-US" sz="3200" dirty="0"/>
              <a:t>. SQL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sintaksis</a:t>
            </a:r>
            <a:r>
              <a:rPr lang="en-US" sz="3200" dirty="0"/>
              <a:t> (syntax) yang </a:t>
            </a:r>
            <a:r>
              <a:rPr lang="en-US" sz="3200" dirty="0" err="1"/>
              <a:t>ketat</a:t>
            </a:r>
            <a:r>
              <a:rPr lang="en-US" sz="3200" dirty="0"/>
              <a:t> dan </a:t>
            </a:r>
            <a:r>
              <a:rPr lang="en-US" sz="3200" dirty="0" err="1"/>
              <a:t>terstruktur</a:t>
            </a:r>
            <a:r>
              <a:rPr lang="en-US" sz="3200" dirty="0"/>
              <a:t> untuk </a:t>
            </a:r>
            <a:r>
              <a:rPr lang="en-US" sz="3200" dirty="0" err="1"/>
              <a:t>menentukan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r>
              <a:rPr lang="en-US" sz="3200" dirty="0"/>
              <a:t>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pada database. </a:t>
            </a:r>
            <a:r>
              <a:rPr lang="en-US" sz="3200" dirty="0" err="1"/>
              <a:t>Sintaks</a:t>
            </a:r>
            <a:r>
              <a:rPr lang="en-US" sz="3200" dirty="0"/>
              <a:t> SQL </a:t>
            </a:r>
            <a:r>
              <a:rPr lang="en-US" sz="3200" dirty="0" err="1"/>
              <a:t>dibagi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kategori</a:t>
            </a:r>
            <a:r>
              <a:rPr lang="en-US" sz="3200" dirty="0"/>
              <a:t> </a:t>
            </a:r>
            <a:r>
              <a:rPr lang="en-US" sz="3200" dirty="0" err="1"/>
              <a:t>utama</a:t>
            </a:r>
            <a:r>
              <a:rPr lang="en-US" sz="3200" dirty="0"/>
              <a:t> seperti DDL, DML, DQL dan DCL.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56040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E51A-E8EC-3C92-20DD-19AE86FD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(Data Definition </a:t>
            </a:r>
            <a:r>
              <a:rPr lang="en-US" dirty="0" err="1"/>
              <a:t>Languange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D280C-EF61-EB69-A99C-335DDC31E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DDL digunakan untuk </a:t>
            </a:r>
            <a:r>
              <a:rPr lang="en-US" sz="2400" dirty="0" err="1"/>
              <a:t>mendefinisikan</a:t>
            </a:r>
            <a:r>
              <a:rPr lang="en-US" sz="2400" dirty="0"/>
              <a:t> dan </a:t>
            </a:r>
            <a:r>
              <a:rPr lang="en-US" sz="2400" dirty="0" err="1"/>
              <a:t>mengelola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database seperti table dan </a:t>
            </a:r>
            <a:r>
              <a:rPr lang="en-US" sz="2400" dirty="0" err="1"/>
              <a:t>indeks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DDL </a:t>
            </a:r>
            <a:r>
              <a:rPr lang="en-US" sz="2400" dirty="0" err="1"/>
              <a:t>adalah</a:t>
            </a:r>
            <a:r>
              <a:rPr lang="en-US" sz="2400" dirty="0"/>
              <a:t>:</a:t>
            </a:r>
            <a:endParaRPr lang="en-ID" sz="2400" dirty="0"/>
          </a:p>
          <a:p>
            <a:r>
              <a:rPr lang="en-US" sz="2400" dirty="0"/>
              <a:t>Create </a:t>
            </a:r>
          </a:p>
          <a:p>
            <a:r>
              <a:rPr lang="en-US" sz="2400" dirty="0"/>
              <a:t>Alter</a:t>
            </a:r>
          </a:p>
          <a:p>
            <a:r>
              <a:rPr lang="en-US" sz="2400" dirty="0"/>
              <a:t>Drop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DE686C-A032-6044-A212-B49872AE7D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3181" t="17641" r="49436" b="53415"/>
          <a:stretch/>
        </p:blipFill>
        <p:spPr>
          <a:xfrm>
            <a:off x="6667707" y="2103120"/>
            <a:ext cx="4457493" cy="4172971"/>
          </a:xfrm>
        </p:spPr>
      </p:pic>
    </p:spTree>
    <p:extLst>
      <p:ext uri="{BB962C8B-B14F-4D97-AF65-F5344CB8AC3E}">
        <p14:creationId xmlns:p14="http://schemas.microsoft.com/office/powerpoint/2010/main" val="345683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D317-5658-40F4-38AA-DA1AD5F4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(Data Manipulation </a:t>
            </a:r>
            <a:r>
              <a:rPr lang="en-US" dirty="0" err="1"/>
              <a:t>Languange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72FAE-F71B-81C3-7044-66250E36A7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DML digunakan untuk </a:t>
            </a:r>
            <a:r>
              <a:rPr lang="en-US" sz="2400" dirty="0" err="1"/>
              <a:t>memanipulasi</a:t>
            </a:r>
            <a:r>
              <a:rPr lang="en-US" sz="2400" dirty="0"/>
              <a:t> data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didalam</a:t>
            </a:r>
            <a:r>
              <a:rPr lang="en-US" sz="2400" dirty="0"/>
              <a:t> database seperti </a:t>
            </a:r>
            <a:r>
              <a:rPr lang="en-US" sz="2400" dirty="0" err="1"/>
              <a:t>menambah</a:t>
            </a:r>
            <a:r>
              <a:rPr lang="en-US" sz="2400" dirty="0"/>
              <a:t>, </a:t>
            </a:r>
            <a:r>
              <a:rPr lang="en-US" sz="2400" dirty="0" err="1"/>
              <a:t>mengubah</a:t>
            </a:r>
            <a:r>
              <a:rPr lang="en-US" sz="2400" dirty="0"/>
              <a:t> dan </a:t>
            </a:r>
            <a:r>
              <a:rPr lang="en-US" sz="2400" dirty="0" err="1"/>
              <a:t>menghapus</a:t>
            </a:r>
            <a:r>
              <a:rPr lang="en-US" sz="2400" dirty="0"/>
              <a:t> data.</a:t>
            </a:r>
          </a:p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DML </a:t>
            </a:r>
            <a:r>
              <a:rPr lang="en-US" sz="2400" dirty="0" err="1"/>
              <a:t>adalah</a:t>
            </a:r>
            <a:r>
              <a:rPr lang="en-US" sz="2400" dirty="0"/>
              <a:t>:</a:t>
            </a:r>
          </a:p>
          <a:p>
            <a:r>
              <a:rPr lang="en-US" sz="2400" dirty="0"/>
              <a:t>Insert</a:t>
            </a:r>
          </a:p>
          <a:p>
            <a:r>
              <a:rPr lang="en-US" sz="2400" dirty="0"/>
              <a:t>Update</a:t>
            </a:r>
          </a:p>
          <a:p>
            <a:r>
              <a:rPr lang="en-US" sz="2400" dirty="0"/>
              <a:t>Delete</a:t>
            </a:r>
            <a:endParaRPr lang="en-ID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768001-3462-EC2A-52BE-E2F0E25671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3947" t="58191" r="44760" b="12488"/>
          <a:stretch/>
        </p:blipFill>
        <p:spPr>
          <a:xfrm>
            <a:off x="6167818" y="2103120"/>
            <a:ext cx="4957382" cy="3837965"/>
          </a:xfrm>
        </p:spPr>
      </p:pic>
    </p:spTree>
    <p:extLst>
      <p:ext uri="{BB962C8B-B14F-4D97-AF65-F5344CB8AC3E}">
        <p14:creationId xmlns:p14="http://schemas.microsoft.com/office/powerpoint/2010/main" val="224029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D317-5658-40F4-38AA-DA1AD5F4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 (Data Query </a:t>
            </a:r>
            <a:r>
              <a:rPr lang="en-US" dirty="0" err="1"/>
              <a:t>Languange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72FAE-F71B-81C3-7044-66250E36A7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DQL digunakan untuk </a:t>
            </a:r>
            <a:r>
              <a:rPr lang="en-US" sz="2400" dirty="0" err="1"/>
              <a:t>mengambil</a:t>
            </a:r>
            <a:r>
              <a:rPr lang="en-US" sz="2400" dirty="0"/>
              <a:t> atau </a:t>
            </a:r>
            <a:r>
              <a:rPr lang="en-US" sz="2400" dirty="0" err="1"/>
              <a:t>menarik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database.</a:t>
            </a:r>
          </a:p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DQL </a:t>
            </a:r>
            <a:r>
              <a:rPr lang="en-US" sz="2400" dirty="0" err="1"/>
              <a:t>adalah</a:t>
            </a:r>
            <a:r>
              <a:rPr lang="en-US" sz="2400" dirty="0"/>
              <a:t>:</a:t>
            </a:r>
          </a:p>
          <a:p>
            <a:r>
              <a:rPr lang="en-US" sz="2400" dirty="0"/>
              <a:t>Select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38D88C-1500-266B-BBA3-C1FFE6C9BF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3603" t="34369" r="43730" b="35700"/>
          <a:stretch/>
        </p:blipFill>
        <p:spPr>
          <a:xfrm>
            <a:off x="5890721" y="2103120"/>
            <a:ext cx="5234479" cy="3886200"/>
          </a:xfrm>
        </p:spPr>
      </p:pic>
    </p:spTree>
    <p:extLst>
      <p:ext uri="{BB962C8B-B14F-4D97-AF65-F5344CB8AC3E}">
        <p14:creationId xmlns:p14="http://schemas.microsoft.com/office/powerpoint/2010/main" val="164120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D317-5658-40F4-38AA-DA1AD5F4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 (Data Control </a:t>
            </a:r>
            <a:r>
              <a:rPr lang="en-US" dirty="0" err="1"/>
              <a:t>Languange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72FAE-F71B-81C3-7044-66250E36A7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DCL digunakan untuk </a:t>
            </a:r>
            <a:r>
              <a:rPr lang="en-US" sz="2400" dirty="0" err="1"/>
              <a:t>mengontrol</a:t>
            </a:r>
            <a:r>
              <a:rPr lang="en-US" sz="2400" dirty="0"/>
              <a:t> </a:t>
            </a:r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database.</a:t>
            </a:r>
          </a:p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DCL </a:t>
            </a:r>
            <a:r>
              <a:rPr lang="en-US" sz="2400" dirty="0" err="1"/>
              <a:t>adalah</a:t>
            </a:r>
            <a:r>
              <a:rPr lang="en-US" sz="2400" dirty="0"/>
              <a:t>:</a:t>
            </a:r>
          </a:p>
          <a:p>
            <a:r>
              <a:rPr lang="en-US" sz="2400" dirty="0"/>
              <a:t>Grant</a:t>
            </a:r>
          </a:p>
          <a:p>
            <a:r>
              <a:rPr lang="en-US" sz="2400" dirty="0"/>
              <a:t>Revoke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63504B-EFA3-2DB9-D9C3-E75CC43246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5321" t="50250" r="48538" b="35700"/>
          <a:stretch/>
        </p:blipFill>
        <p:spPr>
          <a:xfrm>
            <a:off x="5865024" y="2269673"/>
            <a:ext cx="5260176" cy="2574134"/>
          </a:xfrm>
        </p:spPr>
      </p:pic>
    </p:spTree>
    <p:extLst>
      <p:ext uri="{BB962C8B-B14F-4D97-AF65-F5344CB8AC3E}">
        <p14:creationId xmlns:p14="http://schemas.microsoft.com/office/powerpoint/2010/main" val="405633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3381-D009-1625-1A1C-45B1EF63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MySQL di Node.js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6178FB-31FF-61D6-4200-E541429B3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30" t="8380" r="45175" b="45942"/>
          <a:stretch/>
        </p:blipFill>
        <p:spPr>
          <a:xfrm>
            <a:off x="1469571" y="1744540"/>
            <a:ext cx="8738507" cy="4470866"/>
          </a:xfrm>
        </p:spPr>
      </p:pic>
    </p:spTree>
    <p:extLst>
      <p:ext uri="{BB962C8B-B14F-4D97-AF65-F5344CB8AC3E}">
        <p14:creationId xmlns:p14="http://schemas.microsoft.com/office/powerpoint/2010/main" val="162271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177</TotalTime>
  <Words>312</Words>
  <Application>Microsoft Office PowerPoint</Application>
  <PresentationFormat>Widescreen</PresentationFormat>
  <Paragraphs>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Garamond</vt:lpstr>
      <vt:lpstr>Savon</vt:lpstr>
      <vt:lpstr>Pengelolaan Database</vt:lpstr>
      <vt:lpstr>DATABASE  </vt:lpstr>
      <vt:lpstr>Operasi dalam databse</vt:lpstr>
      <vt:lpstr>SQL (Structured Query Languange)</vt:lpstr>
      <vt:lpstr>DDL (Data Definition Languange)</vt:lpstr>
      <vt:lpstr>DML (Data Manipulation Languange)</vt:lpstr>
      <vt:lpstr>DQL (Data Query Languange)</vt:lpstr>
      <vt:lpstr>DCL (Data Control Languange)</vt:lpstr>
      <vt:lpstr>Penggunaan MySQL di Node.js</vt:lpstr>
      <vt:lpstr>Penggunaan MySQL di Node.js</vt:lpstr>
      <vt:lpstr>Penggunaan MySQL di Node.js</vt:lpstr>
      <vt:lpstr>Qna Qau nanya ‘ana jawab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Pengelolaan Database</dc:title>
  <dc:creator>Dinar Salpa</dc:creator>
  <cp:lastModifiedBy>Dinar Salpa</cp:lastModifiedBy>
  <cp:revision>4</cp:revision>
  <dcterms:created xsi:type="dcterms:W3CDTF">2025-01-06T04:07:05Z</dcterms:created>
  <dcterms:modified xsi:type="dcterms:W3CDTF">2025-01-08T06:23:55Z</dcterms:modified>
</cp:coreProperties>
</file>