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21.01.20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F14F78-34A4-42FD-9115-3D5FEB4A7615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4</a:t>
            </a:fld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ru-RU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2000"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297A92C-A788-4269-9EF0-72D019553F64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CC05A3-CCB4-46CD-B6A3-D73E82AC3E47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52000" y="-50400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ru-RU" sz="8000" spc="-1" strike="noStrike">
                <a:solidFill>
                  <a:srgbClr val="04617b"/>
                </a:solidFill>
                <a:latin typeface="Source Sans Pro Light"/>
              </a:rPr>
              <a:t>Проект pygame «1010»</a:t>
            </a:r>
            <a:endParaRPr b="1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320000" y="5145840"/>
            <a:ext cx="7848000" cy="75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3600" spc="-1" strike="noStrike">
                <a:solidFill>
                  <a:srgbClr val="dbf5f9"/>
                </a:solidFill>
                <a:latin typeface="Source Sans Pro"/>
              </a:rPr>
              <a:t>Гилязева Динара, Яндекс Лицей 2 год</a:t>
            </a:r>
            <a:endParaRPr b="0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ctr"/>
            <a:r>
              <a:rPr b="1" lang="ru-RU" sz="6000" spc="-1" strike="noStrike">
                <a:solidFill>
                  <a:srgbClr val="ffffff"/>
                </a:solidFill>
                <a:latin typeface="Source Sans Pro Light"/>
              </a:rPr>
              <a:t>Описание игры</a:t>
            </a:r>
            <a:endParaRPr b="1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44720" y="1656000"/>
            <a:ext cx="11592000" cy="645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latin typeface="Source Sans Pro"/>
              </a:rPr>
              <a:t>Игра 1010 состоит из поля 10 на 10 и трех фигур, находящихся за полем. Игрок расставляет фигуры на поле. Каждая заполненная строка и каждый заполненный ряд удаляются. Когда игрок расставит все 3 фигуры на поле, появляются новые фигуры. Игра оканчивается, когда нет места для расстановки новых фигур.</a:t>
            </a:r>
            <a:endParaRPr b="0" lang="ru-RU" sz="36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1440" y="-216000"/>
            <a:ext cx="11446560" cy="15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ru-RU" sz="3200" spc="-1" strike="noStrike">
                <a:solidFill>
                  <a:srgbClr val="04617b"/>
                </a:solidFill>
                <a:latin typeface="Source Sans Pro Light"/>
              </a:rPr>
              <a:t>Используемые классы, побитовое представление поля и фигур</a:t>
            </a:r>
            <a:endParaRPr b="1" lang="ru-RU" sz="32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-27000" y="864000"/>
            <a:ext cx="11592000" cy="666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latin typeface="Source Sans Pro"/>
              </a:rPr>
              <a:t>Программа состоит из: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Основного класса игры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Классов логического и графического представления поля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Классов логического и графического представления фигуры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Классов для хранения некоторых константных значений и фигур в битовом представлении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Битовое представление поля содержит в себе список чисел, обозначающих заполненность и незаполненность строки поля. 1 — закрашенная клетка, 0 — не закрашенная клетка. Например, поле вида: [010, 000, 000] обозначает, что заполнена 2-ая ячейка первого ряда поля. Таким же способом заданы фигуры.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Тогда, чтобы определить, возможно ли поставить фигуру на поле, нужно обработать каждый ряд фигуры и ряд поля, который мы проверяем. Вначале сдвинуть ряд фигуры влево (дополнить справа нулями) до совпадения длины строки со строкой поля.  Если после операций «исключающее или» и «И» для этих строк, результат совпадает с начальной строкой поля, значит на нее можно поставить строку фигуры.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Например, на поле [0010, 0011, 000] игрок хочет разместить фигуру [11, 11]. 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1. Сдвигаем строки фигуры . 11&lt;&lt;2. Результат [1100, 1100]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2.  Проводим операцию «исключающее или». Результат [1110, 1111]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3. Проводим операцию «И» со строками поля. Результат [0010, 0011]</a:t>
            </a:r>
            <a:endParaRPr b="0" lang="ru-RU" sz="18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Source Sans Pro"/>
              </a:rPr>
              <a:t>4. Сравниваем со строками поля. Они совпадают, значит фигуру можно разместить на поле</a:t>
            </a:r>
            <a:endParaRPr b="0" lang="ru-RU" sz="18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6000" y="1584000"/>
            <a:ext cx="11446560" cy="15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ru-RU" sz="3600" spc="-1" strike="noStrike">
                <a:solidFill>
                  <a:srgbClr val="04617b"/>
                </a:solidFill>
                <a:latin typeface="Source Sans Pro Light"/>
              </a:rPr>
              <a:t>Дальнейшее развитие</a:t>
            </a:r>
            <a:endParaRPr b="1" lang="ru-RU" sz="3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16000" y="2760120"/>
            <a:ext cx="11592000" cy="645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6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Source Sans Pro"/>
              </a:rPr>
              <a:t>Планируется добавить рейтинг игрока и время игры, сохранение результата в базу данных.</a:t>
            </a:r>
            <a:endParaRPr b="0" lang="ru-RU" sz="22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Source Sans Pro"/>
              </a:rPr>
              <a:t>Улучшение дизайна игры.</a:t>
            </a:r>
            <a:endParaRPr b="0" lang="ru-RU" sz="2200" spc="-1" strike="noStrike">
              <a:latin typeface="Source Sans Pro"/>
            </a:endParaRPr>
          </a:p>
          <a:p>
            <a:pPr marL="432000" indent="-324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Source Sans Pro"/>
              </a:rPr>
              <a:t>Увеличение разнообразия фигур.</a:t>
            </a:r>
            <a:endParaRPr b="0" lang="ru-RU" sz="22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2020-01-21T00:04:05Z</dcterms:created>
  <dc:creator/>
  <dc:description/>
  <dc:language>ru-RU</dc:language>
  <cp:lastModifiedBy/>
  <dcterms:modified xsi:type="dcterms:W3CDTF">2020-01-21T01:06:06Z</dcterms:modified>
  <cp:revision>2</cp:revision>
  <dc:subject/>
  <dc:title>Vivid</dc:title>
</cp:coreProperties>
</file>