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53144-24DC-4817-BF69-2AEC88ADD8D4}" v="163" dt="2022-03-15T18:05:14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ra" userId="3f6dd33adebc9446" providerId="LiveId" clId="{D0053144-24DC-4817-BF69-2AEC88ADD8D4}"/>
    <pc:docChg chg="undo custSel addSld delSld modSld">
      <pc:chgData name="Dinara" userId="3f6dd33adebc9446" providerId="LiveId" clId="{D0053144-24DC-4817-BF69-2AEC88ADD8D4}" dt="2022-03-15T18:05:26.348" v="251" actId="1076"/>
      <pc:docMkLst>
        <pc:docMk/>
      </pc:docMkLst>
      <pc:sldChg chg="modSp mod modAnim">
        <pc:chgData name="Dinara" userId="3f6dd33adebc9446" providerId="LiveId" clId="{D0053144-24DC-4817-BF69-2AEC88ADD8D4}" dt="2022-03-15T11:48:56.990" v="119" actId="1076"/>
        <pc:sldMkLst>
          <pc:docMk/>
          <pc:sldMk cId="2482744634" sldId="256"/>
        </pc:sldMkLst>
        <pc:spChg chg="mod">
          <ac:chgData name="Dinara" userId="3f6dd33adebc9446" providerId="LiveId" clId="{D0053144-24DC-4817-BF69-2AEC88ADD8D4}" dt="2022-03-15T11:48:56.990" v="119" actId="1076"/>
          <ac:spMkLst>
            <pc:docMk/>
            <pc:sldMk cId="2482744634" sldId="256"/>
            <ac:spMk id="2" creationId="{85706045-1B62-4B37-90D4-E3C3607DB23C}"/>
          </ac:spMkLst>
        </pc:spChg>
      </pc:sldChg>
      <pc:sldChg chg="del">
        <pc:chgData name="Dinara" userId="3f6dd33adebc9446" providerId="LiveId" clId="{D0053144-24DC-4817-BF69-2AEC88ADD8D4}" dt="2022-03-15T11:49:16.589" v="120" actId="2696"/>
        <pc:sldMkLst>
          <pc:docMk/>
          <pc:sldMk cId="221474584" sldId="257"/>
        </pc:sldMkLst>
      </pc:sldChg>
      <pc:sldChg chg="addSp delSp modSp mod">
        <pc:chgData name="Dinara" userId="3f6dd33adebc9446" providerId="LiveId" clId="{D0053144-24DC-4817-BF69-2AEC88ADD8D4}" dt="2022-03-15T18:04:02.650" v="226" actId="1076"/>
        <pc:sldMkLst>
          <pc:docMk/>
          <pc:sldMk cId="1699799932" sldId="258"/>
        </pc:sldMkLst>
        <pc:spChg chg="add del mod">
          <ac:chgData name="Dinara" userId="3f6dd33adebc9446" providerId="LiveId" clId="{D0053144-24DC-4817-BF69-2AEC88ADD8D4}" dt="2022-03-15T11:49:43.543" v="124" actId="931"/>
          <ac:spMkLst>
            <pc:docMk/>
            <pc:sldMk cId="1699799932" sldId="258"/>
            <ac:spMk id="3" creationId="{DBFF92BE-3F2D-48B8-AD77-198EFF86AB78}"/>
          </ac:spMkLst>
        </pc:spChg>
        <pc:spChg chg="add del mod">
          <ac:chgData name="Dinara" userId="3f6dd33adebc9446" providerId="LiveId" clId="{D0053144-24DC-4817-BF69-2AEC88ADD8D4}" dt="2022-03-15T11:49:53.461" v="126" actId="931"/>
          <ac:spMkLst>
            <pc:docMk/>
            <pc:sldMk cId="1699799932" sldId="258"/>
            <ac:spMk id="8" creationId="{59625646-A985-4F83-8AF2-CEAAB790A439}"/>
          </ac:spMkLst>
        </pc:spChg>
        <pc:spChg chg="add del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10" creationId="{AB8C311F-7253-4AED-9701-7FC0708C41C7}"/>
          </ac:spMkLst>
        </pc:spChg>
        <pc:spChg chg="add del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12" creationId="{E2384209-CB15-4CDF-9D31-C44FD9A3F20D}"/>
          </ac:spMkLst>
        </pc:spChg>
        <pc:spChg chg="add del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14" creationId="{2633B3B5-CC90-43F0-8714-D31D1F3F0209}"/>
          </ac:spMkLst>
        </pc:spChg>
        <pc:spChg chg="add del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16" creationId="{A8D57A06-A426-446D-B02C-A2DC6B62E45E}"/>
          </ac:spMkLst>
        </pc:spChg>
        <pc:spChg chg="add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18" creationId="{F3060C83-F051-4F0E-ABAD-AA0DFC48B218}"/>
          </ac:spMkLst>
        </pc:spChg>
        <pc:spChg chg="add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19" creationId="{83C98ABE-055B-441F-B07E-44F97F083C39}"/>
          </ac:spMkLst>
        </pc:spChg>
        <pc:spChg chg="add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20" creationId="{29FDB030-9B49-4CED-8CCD-4D99382388AC}"/>
          </ac:spMkLst>
        </pc:spChg>
        <pc:spChg chg="add del">
          <ac:chgData name="Dinara" userId="3f6dd33adebc9446" providerId="LiveId" clId="{D0053144-24DC-4817-BF69-2AEC88ADD8D4}" dt="2022-03-15T11:50:30.278" v="133" actId="26606"/>
          <ac:spMkLst>
            <pc:docMk/>
            <pc:sldMk cId="1699799932" sldId="258"/>
            <ac:spMk id="21" creationId="{F3060C83-F051-4F0E-ABAD-AA0DFC48B218}"/>
          </ac:spMkLst>
        </pc:spChg>
        <pc:spChg chg="add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22" creationId="{3783CA14-24A1-485C-8B30-D6A5D87987AD}"/>
          </ac:spMkLst>
        </pc:spChg>
        <pc:spChg chg="add del">
          <ac:chgData name="Dinara" userId="3f6dd33adebc9446" providerId="LiveId" clId="{D0053144-24DC-4817-BF69-2AEC88ADD8D4}" dt="2022-03-15T11:50:30.278" v="133" actId="26606"/>
          <ac:spMkLst>
            <pc:docMk/>
            <pc:sldMk cId="1699799932" sldId="258"/>
            <ac:spMk id="23" creationId="{83C98ABE-055B-441F-B07E-44F97F083C39}"/>
          </ac:spMkLst>
        </pc:spChg>
        <pc:spChg chg="add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24" creationId="{9A97C86A-04D6-40F7-AE84-31AB43E6A846}"/>
          </ac:spMkLst>
        </pc:spChg>
        <pc:spChg chg="add del">
          <ac:chgData name="Dinara" userId="3f6dd33adebc9446" providerId="LiveId" clId="{D0053144-24DC-4817-BF69-2AEC88ADD8D4}" dt="2022-03-15T11:50:30.278" v="133" actId="26606"/>
          <ac:spMkLst>
            <pc:docMk/>
            <pc:sldMk cId="1699799932" sldId="258"/>
            <ac:spMk id="25" creationId="{29FDB030-9B49-4CED-8CCD-4D99382388AC}"/>
          </ac:spMkLst>
        </pc:spChg>
        <pc:spChg chg="add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26" creationId="{FF9F2414-84E8-453E-B1F3-389FDE8192D9}"/>
          </ac:spMkLst>
        </pc:spChg>
        <pc:spChg chg="add del">
          <ac:chgData name="Dinara" userId="3f6dd33adebc9446" providerId="LiveId" clId="{D0053144-24DC-4817-BF69-2AEC88ADD8D4}" dt="2022-03-15T11:50:30.278" v="133" actId="26606"/>
          <ac:spMkLst>
            <pc:docMk/>
            <pc:sldMk cId="1699799932" sldId="258"/>
            <ac:spMk id="27" creationId="{3783CA14-24A1-485C-8B30-D6A5D87987AD}"/>
          </ac:spMkLst>
        </pc:spChg>
        <pc:spChg chg="add">
          <ac:chgData name="Dinara" userId="3f6dd33adebc9446" providerId="LiveId" clId="{D0053144-24DC-4817-BF69-2AEC88ADD8D4}" dt="2022-03-15T11:50:31.040" v="136" actId="26606"/>
          <ac:spMkLst>
            <pc:docMk/>
            <pc:sldMk cId="1699799932" sldId="258"/>
            <ac:spMk id="28" creationId="{3ECA69A1-7536-43AC-85EF-C7106179F5ED}"/>
          </ac:spMkLst>
        </pc:spChg>
        <pc:spChg chg="add del">
          <ac:chgData name="Dinara" userId="3f6dd33adebc9446" providerId="LiveId" clId="{D0053144-24DC-4817-BF69-2AEC88ADD8D4}" dt="2022-03-15T11:50:30.278" v="133" actId="26606"/>
          <ac:spMkLst>
            <pc:docMk/>
            <pc:sldMk cId="1699799932" sldId="258"/>
            <ac:spMk id="29" creationId="{9A97C86A-04D6-40F7-AE84-31AB43E6A846}"/>
          </ac:spMkLst>
        </pc:spChg>
        <pc:spChg chg="add del">
          <ac:chgData name="Dinara" userId="3f6dd33adebc9446" providerId="LiveId" clId="{D0053144-24DC-4817-BF69-2AEC88ADD8D4}" dt="2022-03-15T11:50:30.278" v="133" actId="26606"/>
          <ac:spMkLst>
            <pc:docMk/>
            <pc:sldMk cId="1699799932" sldId="258"/>
            <ac:spMk id="31" creationId="{FF9F2414-84E8-453E-B1F3-389FDE8192D9}"/>
          </ac:spMkLst>
        </pc:spChg>
        <pc:spChg chg="add del">
          <ac:chgData name="Dinara" userId="3f6dd33adebc9446" providerId="LiveId" clId="{D0053144-24DC-4817-BF69-2AEC88ADD8D4}" dt="2022-03-15T11:50:30.278" v="133" actId="26606"/>
          <ac:spMkLst>
            <pc:docMk/>
            <pc:sldMk cId="1699799932" sldId="258"/>
            <ac:spMk id="33" creationId="{3ECA69A1-7536-43AC-85EF-C7106179F5ED}"/>
          </ac:spMkLst>
        </pc:spChg>
        <pc:picChg chg="del">
          <ac:chgData name="Dinara" userId="3f6dd33adebc9446" providerId="LiveId" clId="{D0053144-24DC-4817-BF69-2AEC88ADD8D4}" dt="2022-03-15T11:49:22.143" v="122" actId="478"/>
          <ac:picMkLst>
            <pc:docMk/>
            <pc:sldMk cId="1699799932" sldId="258"/>
            <ac:picMk id="5" creationId="{5C7161BA-5F3E-42DC-9732-12E31418C91B}"/>
          </ac:picMkLst>
        </pc:picChg>
        <pc:picChg chg="add del mod">
          <ac:chgData name="Dinara" userId="3f6dd33adebc9446" providerId="LiveId" clId="{D0053144-24DC-4817-BF69-2AEC88ADD8D4}" dt="2022-03-15T11:49:46.491" v="125" actId="478"/>
          <ac:picMkLst>
            <pc:docMk/>
            <pc:sldMk cId="1699799932" sldId="258"/>
            <ac:picMk id="6" creationId="{BE09562E-F8B8-40BA-8269-007989E4B4AF}"/>
          </ac:picMkLst>
        </pc:picChg>
        <pc:picChg chg="add mod">
          <ac:chgData name="Dinara" userId="3f6dd33adebc9446" providerId="LiveId" clId="{D0053144-24DC-4817-BF69-2AEC88ADD8D4}" dt="2022-03-15T18:04:02.650" v="226" actId="1076"/>
          <ac:picMkLst>
            <pc:docMk/>
            <pc:sldMk cId="1699799932" sldId="258"/>
            <ac:picMk id="11" creationId="{3D73973B-3FB1-4669-B38B-F184849AFD0E}"/>
          </ac:picMkLst>
        </pc:picChg>
      </pc:sldChg>
      <pc:sldChg chg="addSp delSp modSp new mod setBg">
        <pc:chgData name="Dinara" userId="3f6dd33adebc9446" providerId="LiveId" clId="{D0053144-24DC-4817-BF69-2AEC88ADD8D4}" dt="2022-03-15T11:51:39.799" v="147" actId="1076"/>
        <pc:sldMkLst>
          <pc:docMk/>
          <pc:sldMk cId="778534846" sldId="259"/>
        </pc:sldMkLst>
        <pc:spChg chg="del">
          <ac:chgData name="Dinara" userId="3f6dd33adebc9446" providerId="LiveId" clId="{D0053144-24DC-4817-BF69-2AEC88ADD8D4}" dt="2022-03-15T11:51:21.535" v="144" actId="26606"/>
          <ac:spMkLst>
            <pc:docMk/>
            <pc:sldMk cId="778534846" sldId="259"/>
            <ac:spMk id="2" creationId="{824DC10F-6322-4577-8974-80C0E1650184}"/>
          </ac:spMkLst>
        </pc:spChg>
        <pc:spChg chg="del">
          <ac:chgData name="Dinara" userId="3f6dd33adebc9446" providerId="LiveId" clId="{D0053144-24DC-4817-BF69-2AEC88ADD8D4}" dt="2022-03-15T11:51:10.806" v="140" actId="931"/>
          <ac:spMkLst>
            <pc:docMk/>
            <pc:sldMk cId="778534846" sldId="259"/>
            <ac:spMk id="3" creationId="{6F9E6B15-7AF8-4871-B897-A6B11B2C5365}"/>
          </ac:spMkLst>
        </pc:spChg>
        <pc:spChg chg="add">
          <ac:chgData name="Dinara" userId="3f6dd33adebc9446" providerId="LiveId" clId="{D0053144-24DC-4817-BF69-2AEC88ADD8D4}" dt="2022-03-15T11:51:21.535" v="144" actId="26606"/>
          <ac:spMkLst>
            <pc:docMk/>
            <pc:sldMk cId="778534846" sldId="259"/>
            <ac:spMk id="10" creationId="{86FF76B9-219D-4469-AF87-0236D29032F1}"/>
          </ac:spMkLst>
        </pc:spChg>
        <pc:spChg chg="add">
          <ac:chgData name="Dinara" userId="3f6dd33adebc9446" providerId="LiveId" clId="{D0053144-24DC-4817-BF69-2AEC88ADD8D4}" dt="2022-03-15T11:51:21.535" v="144" actId="26606"/>
          <ac:spMkLst>
            <pc:docMk/>
            <pc:sldMk cId="778534846" sldId="259"/>
            <ac:spMk id="16" creationId="{2E80C965-DB6D-4F81-9E9E-B027384D0BD6}"/>
          </ac:spMkLst>
        </pc:spChg>
        <pc:spChg chg="add">
          <ac:chgData name="Dinara" userId="3f6dd33adebc9446" providerId="LiveId" clId="{D0053144-24DC-4817-BF69-2AEC88ADD8D4}" dt="2022-03-15T11:51:21.535" v="144" actId="26606"/>
          <ac:spMkLst>
            <pc:docMk/>
            <pc:sldMk cId="778534846" sldId="259"/>
            <ac:spMk id="18" creationId="{633C5E46-DAC5-4661-9C87-22B08E2A512F}"/>
          </ac:spMkLst>
        </pc:spChg>
        <pc:grpChg chg="add">
          <ac:chgData name="Dinara" userId="3f6dd33adebc9446" providerId="LiveId" clId="{D0053144-24DC-4817-BF69-2AEC88ADD8D4}" dt="2022-03-15T11:51:21.535" v="144" actId="26606"/>
          <ac:grpSpMkLst>
            <pc:docMk/>
            <pc:sldMk cId="778534846" sldId="259"/>
            <ac:grpSpMk id="12" creationId="{DB88BD78-87E1-424D-B479-C37D8E41B12E}"/>
          </ac:grpSpMkLst>
        </pc:grpChg>
        <pc:picChg chg="add mod">
          <ac:chgData name="Dinara" userId="3f6dd33adebc9446" providerId="LiveId" clId="{D0053144-24DC-4817-BF69-2AEC88ADD8D4}" dt="2022-03-15T11:51:39.799" v="147" actId="1076"/>
          <ac:picMkLst>
            <pc:docMk/>
            <pc:sldMk cId="778534846" sldId="259"/>
            <ac:picMk id="5" creationId="{13EDD290-3824-4826-A540-29A8EC4BC5F8}"/>
          </ac:picMkLst>
        </pc:picChg>
      </pc:sldChg>
      <pc:sldChg chg="del">
        <pc:chgData name="Dinara" userId="3f6dd33adebc9446" providerId="LiveId" clId="{D0053144-24DC-4817-BF69-2AEC88ADD8D4}" dt="2022-03-15T11:49:18.359" v="121" actId="2696"/>
        <pc:sldMkLst>
          <pc:docMk/>
          <pc:sldMk cId="3551909978" sldId="259"/>
        </pc:sldMkLst>
      </pc:sldChg>
      <pc:sldChg chg="addSp delSp modSp new mod setBg">
        <pc:chgData name="Dinara" userId="3f6dd33adebc9446" providerId="LiveId" clId="{D0053144-24DC-4817-BF69-2AEC88ADD8D4}" dt="2022-03-15T11:52:56.023" v="155" actId="1076"/>
        <pc:sldMkLst>
          <pc:docMk/>
          <pc:sldMk cId="2687274019" sldId="260"/>
        </pc:sldMkLst>
        <pc:spChg chg="del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2" creationId="{5119D537-56A9-403C-8911-E7FAEA7198D0}"/>
          </ac:spMkLst>
        </pc:spChg>
        <pc:spChg chg="del">
          <ac:chgData name="Dinara" userId="3f6dd33adebc9446" providerId="LiveId" clId="{D0053144-24DC-4817-BF69-2AEC88ADD8D4}" dt="2022-03-15T11:52:22.620" v="149" actId="931"/>
          <ac:spMkLst>
            <pc:docMk/>
            <pc:sldMk cId="2687274019" sldId="260"/>
            <ac:spMk id="3" creationId="{BD90D434-C7AE-451D-B1B2-DDFBAF6B05E3}"/>
          </ac:spMkLst>
        </pc:spChg>
        <pc:spChg chg="add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10" creationId="{F3060C83-F051-4F0E-ABAD-AA0DFC48B218}"/>
          </ac:spMkLst>
        </pc:spChg>
        <pc:spChg chg="add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12" creationId="{83C98ABE-055B-441F-B07E-44F97F083C39}"/>
          </ac:spMkLst>
        </pc:spChg>
        <pc:spChg chg="add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14" creationId="{29FDB030-9B49-4CED-8CCD-4D99382388AC}"/>
          </ac:spMkLst>
        </pc:spChg>
        <pc:spChg chg="add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16" creationId="{3783CA14-24A1-485C-8B30-D6A5D87987AD}"/>
          </ac:spMkLst>
        </pc:spChg>
        <pc:spChg chg="add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18" creationId="{9A97C86A-04D6-40F7-AE84-31AB43E6A846}"/>
          </ac:spMkLst>
        </pc:spChg>
        <pc:spChg chg="add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20" creationId="{FF9F2414-84E8-453E-B1F3-389FDE8192D9}"/>
          </ac:spMkLst>
        </pc:spChg>
        <pc:spChg chg="add">
          <ac:chgData name="Dinara" userId="3f6dd33adebc9446" providerId="LiveId" clId="{D0053144-24DC-4817-BF69-2AEC88ADD8D4}" dt="2022-03-15T11:52:35.335" v="153" actId="26606"/>
          <ac:spMkLst>
            <pc:docMk/>
            <pc:sldMk cId="2687274019" sldId="260"/>
            <ac:spMk id="22" creationId="{3ECA69A1-7536-43AC-85EF-C7106179F5ED}"/>
          </ac:spMkLst>
        </pc:spChg>
        <pc:picChg chg="add mod">
          <ac:chgData name="Dinara" userId="3f6dd33adebc9446" providerId="LiveId" clId="{D0053144-24DC-4817-BF69-2AEC88ADD8D4}" dt="2022-03-15T11:52:56.023" v="155" actId="1076"/>
          <ac:picMkLst>
            <pc:docMk/>
            <pc:sldMk cId="2687274019" sldId="260"/>
            <ac:picMk id="5" creationId="{B64C3320-534A-4D86-8C7B-0A24E98B4789}"/>
          </ac:picMkLst>
        </pc:picChg>
      </pc:sldChg>
      <pc:sldChg chg="del">
        <pc:chgData name="Dinara" userId="3f6dd33adebc9446" providerId="LiveId" clId="{D0053144-24DC-4817-BF69-2AEC88ADD8D4}" dt="2022-03-15T11:49:24.827" v="123" actId="47"/>
        <pc:sldMkLst>
          <pc:docMk/>
          <pc:sldMk cId="4019016171" sldId="260"/>
        </pc:sldMkLst>
      </pc:sldChg>
      <pc:sldChg chg="addSp delSp modSp new mod">
        <pc:chgData name="Dinara" userId="3f6dd33adebc9446" providerId="LiveId" clId="{D0053144-24DC-4817-BF69-2AEC88ADD8D4}" dt="2022-03-15T18:05:26.348" v="251" actId="1076"/>
        <pc:sldMkLst>
          <pc:docMk/>
          <pc:sldMk cId="1795695470" sldId="261"/>
        </pc:sldMkLst>
        <pc:spChg chg="mod">
          <ac:chgData name="Dinara" userId="3f6dd33adebc9446" providerId="LiveId" clId="{D0053144-24DC-4817-BF69-2AEC88ADD8D4}" dt="2022-03-15T18:04:42.064" v="234"/>
          <ac:spMkLst>
            <pc:docMk/>
            <pc:sldMk cId="1795695470" sldId="261"/>
            <ac:spMk id="2" creationId="{0963BECA-C3AC-4F9B-9FD9-2908637E6580}"/>
          </ac:spMkLst>
        </pc:spChg>
        <pc:spChg chg="del">
          <ac:chgData name="Dinara" userId="3f6dd33adebc9446" providerId="LiveId" clId="{D0053144-24DC-4817-BF69-2AEC88ADD8D4}" dt="2022-03-15T17:20:05.347" v="157" actId="931"/>
          <ac:spMkLst>
            <pc:docMk/>
            <pc:sldMk cId="1795695470" sldId="261"/>
            <ac:spMk id="3" creationId="{DDFEEEEA-8B7E-4913-8B9C-9AF08FC4E6BE}"/>
          </ac:spMkLst>
        </pc:spChg>
        <pc:spChg chg="add del mod">
          <ac:chgData name="Dinara" userId="3f6dd33adebc9446" providerId="LiveId" clId="{D0053144-24DC-4817-BF69-2AEC88ADD8D4}" dt="2022-03-15T17:20:41.964" v="161" actId="931"/>
          <ac:spMkLst>
            <pc:docMk/>
            <pc:sldMk cId="1795695470" sldId="261"/>
            <ac:spMk id="7" creationId="{A440D0D0-3206-4283-8B46-6F6C83C7C379}"/>
          </ac:spMkLst>
        </pc:spChg>
        <pc:spChg chg="add del mod">
          <ac:chgData name="Dinara" userId="3f6dd33adebc9446" providerId="LiveId" clId="{D0053144-24DC-4817-BF69-2AEC88ADD8D4}" dt="2022-03-15T17:21:05.939" v="167" actId="931"/>
          <ac:spMkLst>
            <pc:docMk/>
            <pc:sldMk cId="1795695470" sldId="261"/>
            <ac:spMk id="11" creationId="{DEEED648-5CD8-4D6D-AF6B-38583369823E}"/>
          </ac:spMkLst>
        </pc:spChg>
        <pc:grpChg chg="del mod">
          <ac:chgData name="Dinara" userId="3f6dd33adebc9446" providerId="LiveId" clId="{D0053144-24DC-4817-BF69-2AEC88ADD8D4}" dt="2022-03-15T18:05:14.300" v="246"/>
          <ac:grpSpMkLst>
            <pc:docMk/>
            <pc:sldMk cId="1795695470" sldId="261"/>
            <ac:grpSpMk id="16" creationId="{1150C3EA-986A-4D67-8962-F291DEA244E2}"/>
          </ac:grpSpMkLst>
        </pc:grpChg>
        <pc:grpChg chg="mod">
          <ac:chgData name="Dinara" userId="3f6dd33adebc9446" providerId="LiveId" clId="{D0053144-24DC-4817-BF69-2AEC88ADD8D4}" dt="2022-03-15T18:04:42.064" v="234"/>
          <ac:grpSpMkLst>
            <pc:docMk/>
            <pc:sldMk cId="1795695470" sldId="261"/>
            <ac:grpSpMk id="31" creationId="{FF18C6BF-338E-4B91-BAC8-892AE708BEBF}"/>
          </ac:grpSpMkLst>
        </pc:grpChg>
        <pc:grpChg chg="del mod">
          <ac:chgData name="Dinara" userId="3f6dd33adebc9446" providerId="LiveId" clId="{D0053144-24DC-4817-BF69-2AEC88ADD8D4}" dt="2022-03-15T18:05:14.300" v="246"/>
          <ac:grpSpMkLst>
            <pc:docMk/>
            <pc:sldMk cId="1795695470" sldId="261"/>
            <ac:grpSpMk id="38" creationId="{1F10CCC3-1E83-46F7-8953-D182905F47F2}"/>
          </ac:grpSpMkLst>
        </pc:grpChg>
        <pc:grpChg chg="mod">
          <ac:chgData name="Dinara" userId="3f6dd33adebc9446" providerId="LiveId" clId="{D0053144-24DC-4817-BF69-2AEC88ADD8D4}" dt="2022-03-15T18:05:14.300" v="246"/>
          <ac:grpSpMkLst>
            <pc:docMk/>
            <pc:sldMk cId="1795695470" sldId="261"/>
            <ac:grpSpMk id="40" creationId="{15287ACC-0A3F-4416-9876-494F67B31067}"/>
          </ac:grpSpMkLst>
        </pc:grpChg>
        <pc:graphicFrameChg chg="add del mod">
          <ac:chgData name="Dinara" userId="3f6dd33adebc9446" providerId="LiveId" clId="{D0053144-24DC-4817-BF69-2AEC88ADD8D4}" dt="2022-03-15T18:02:45.153" v="218" actId="478"/>
          <ac:graphicFrameMkLst>
            <pc:docMk/>
            <pc:sldMk cId="1795695470" sldId="261"/>
            <ac:graphicFrameMk id="19" creationId="{E3878BB3-0850-4A59-9C2C-3A13D3B0E349}"/>
          </ac:graphicFrameMkLst>
        </pc:graphicFrameChg>
        <pc:picChg chg="add del mod">
          <ac:chgData name="Dinara" userId="3f6dd33adebc9446" providerId="LiveId" clId="{D0053144-24DC-4817-BF69-2AEC88ADD8D4}" dt="2022-03-15T17:20:25.111" v="160" actId="478"/>
          <ac:picMkLst>
            <pc:docMk/>
            <pc:sldMk cId="1795695470" sldId="261"/>
            <ac:picMk id="5" creationId="{94109EBC-5C36-4DFF-B4A9-3C24E96EB3C9}"/>
          </ac:picMkLst>
        </pc:picChg>
        <pc:picChg chg="add del mod">
          <ac:chgData name="Dinara" userId="3f6dd33adebc9446" providerId="LiveId" clId="{D0053144-24DC-4817-BF69-2AEC88ADD8D4}" dt="2022-03-15T17:20:48.804" v="166" actId="478"/>
          <ac:picMkLst>
            <pc:docMk/>
            <pc:sldMk cId="1795695470" sldId="261"/>
            <ac:picMk id="9" creationId="{2F448C82-C6D8-4DB2-8363-3A5666F40A6B}"/>
          </ac:picMkLst>
        </pc:picChg>
        <pc:picChg chg="add mod">
          <ac:chgData name="Dinara" userId="3f6dd33adebc9446" providerId="LiveId" clId="{D0053144-24DC-4817-BF69-2AEC88ADD8D4}" dt="2022-03-15T17:21:41.880" v="173" actId="1076"/>
          <ac:picMkLst>
            <pc:docMk/>
            <pc:sldMk cId="1795695470" sldId="261"/>
            <ac:picMk id="13" creationId="{E323E9AA-FD05-4A17-ADB7-4FADCCE5154F}"/>
          </ac:picMkLst>
        </pc:picChg>
        <pc:picChg chg="add del mod">
          <ac:chgData name="Dinara" userId="3f6dd33adebc9446" providerId="LiveId" clId="{D0053144-24DC-4817-BF69-2AEC88ADD8D4}" dt="2022-03-15T18:04:21.634" v="227" actId="478"/>
          <ac:picMkLst>
            <pc:docMk/>
            <pc:sldMk cId="1795695470" sldId="261"/>
            <ac:picMk id="24" creationId="{0EC7FB4E-2754-441B-8999-EF361FABBD9F}"/>
          </ac:picMkLst>
        </pc:picChg>
        <pc:picChg chg="add mod">
          <ac:chgData name="Dinara" userId="3f6dd33adebc9446" providerId="LiveId" clId="{D0053144-24DC-4817-BF69-2AEC88ADD8D4}" dt="2022-03-15T18:04:32.839" v="231" actId="1076"/>
          <ac:picMkLst>
            <pc:docMk/>
            <pc:sldMk cId="1795695470" sldId="261"/>
            <ac:picMk id="28" creationId="{F369B898-B74E-4F50-AE99-862769843BB0}"/>
          </ac:picMkLst>
        </pc:picChg>
        <pc:picChg chg="add mod">
          <ac:chgData name="Dinara" userId="3f6dd33adebc9446" providerId="LiveId" clId="{D0053144-24DC-4817-BF69-2AEC88ADD8D4}" dt="2022-03-15T18:04:47.124" v="237" actId="14100"/>
          <ac:picMkLst>
            <pc:docMk/>
            <pc:sldMk cId="1795695470" sldId="261"/>
            <ac:picMk id="33" creationId="{25B21AA6-7D86-4D57-89BA-B638FDCAB903}"/>
          </ac:picMkLst>
        </pc:picChg>
        <pc:picChg chg="add mod">
          <ac:chgData name="Dinara" userId="3f6dd33adebc9446" providerId="LiveId" clId="{D0053144-24DC-4817-BF69-2AEC88ADD8D4}" dt="2022-03-15T18:05:04.636" v="244" actId="14100"/>
          <ac:picMkLst>
            <pc:docMk/>
            <pc:sldMk cId="1795695470" sldId="261"/>
            <ac:picMk id="37" creationId="{FD37EA02-72B0-4CA7-BA85-5943E9470529}"/>
          </ac:picMkLst>
        </pc:picChg>
        <pc:picChg chg="add mod">
          <ac:chgData name="Dinara" userId="3f6dd33adebc9446" providerId="LiveId" clId="{D0053144-24DC-4817-BF69-2AEC88ADD8D4}" dt="2022-03-15T18:05:26.348" v="251" actId="1076"/>
          <ac:picMkLst>
            <pc:docMk/>
            <pc:sldMk cId="1795695470" sldId="261"/>
            <ac:picMk id="43" creationId="{EB35D4D9-B439-48AB-8DCA-FF0319EA11FE}"/>
          </ac:picMkLst>
        </pc:picChg>
        <pc:inkChg chg="add mod">
          <ac:chgData name="Dinara" userId="3f6dd33adebc9446" providerId="LiveId" clId="{D0053144-24DC-4817-BF69-2AEC88ADD8D4}" dt="2022-03-15T18:05:14.300" v="246"/>
          <ac:inkMkLst>
            <pc:docMk/>
            <pc:sldMk cId="1795695470" sldId="261"/>
            <ac:inkMk id="14" creationId="{6337A720-D34D-4970-BF22-687B27FE48F7}"/>
          </ac:inkMkLst>
        </pc:inkChg>
        <pc:inkChg chg="add mod">
          <ac:chgData name="Dinara" userId="3f6dd33adebc9446" providerId="LiveId" clId="{D0053144-24DC-4817-BF69-2AEC88ADD8D4}" dt="2022-03-15T18:05:14.300" v="246"/>
          <ac:inkMkLst>
            <pc:docMk/>
            <pc:sldMk cId="1795695470" sldId="261"/>
            <ac:inkMk id="15" creationId="{95B46E76-C3C9-49B6-B7EA-757090F0F5B9}"/>
          </ac:inkMkLst>
        </pc:inkChg>
        <pc:inkChg chg="add mod">
          <ac:chgData name="Dinara" userId="3f6dd33adebc9446" providerId="LiveId" clId="{D0053144-24DC-4817-BF69-2AEC88ADD8D4}" dt="2022-03-15T18:05:14.300" v="246"/>
          <ac:inkMkLst>
            <pc:docMk/>
            <pc:sldMk cId="1795695470" sldId="261"/>
            <ac:inkMk id="20" creationId="{BF4FAE34-AD03-40D8-BD90-AC7DE5AEBA1F}"/>
          </ac:inkMkLst>
        </pc:inkChg>
        <pc:inkChg chg="add mod">
          <ac:chgData name="Dinara" userId="3f6dd33adebc9446" providerId="LiveId" clId="{D0053144-24DC-4817-BF69-2AEC88ADD8D4}" dt="2022-03-15T18:05:14.300" v="246"/>
          <ac:inkMkLst>
            <pc:docMk/>
            <pc:sldMk cId="1795695470" sldId="261"/>
            <ac:inkMk id="21" creationId="{92D5E871-389B-413D-A2EF-9D4371490553}"/>
          </ac:inkMkLst>
        </pc:inkChg>
        <pc:inkChg chg="add del">
          <ac:chgData name="Dinara" userId="3f6dd33adebc9446" providerId="LiveId" clId="{D0053144-24DC-4817-BF69-2AEC88ADD8D4}" dt="2022-03-15T17:25:12.312" v="191" actId="9405"/>
          <ac:inkMkLst>
            <pc:docMk/>
            <pc:sldMk cId="1795695470" sldId="261"/>
            <ac:inkMk id="22" creationId="{6F89ED45-B8FF-4F6E-A056-C0F013A72052}"/>
          </ac:inkMkLst>
        </pc:inkChg>
        <pc:inkChg chg="add del">
          <ac:chgData name="Dinara" userId="3f6dd33adebc9446" providerId="LiveId" clId="{D0053144-24DC-4817-BF69-2AEC88ADD8D4}" dt="2022-03-15T17:25:15.538" v="193" actId="9405"/>
          <ac:inkMkLst>
            <pc:docMk/>
            <pc:sldMk cId="1795695470" sldId="261"/>
            <ac:inkMk id="23" creationId="{AF3A36B6-A831-49C2-96A2-7370F8ECB5DC}"/>
          </ac:inkMkLst>
        </pc:inkChg>
        <pc:inkChg chg="add del">
          <ac:chgData name="Dinara" userId="3f6dd33adebc9446" providerId="LiveId" clId="{D0053144-24DC-4817-BF69-2AEC88ADD8D4}" dt="2022-03-15T18:03:32.270" v="225" actId="9405"/>
          <ac:inkMkLst>
            <pc:docMk/>
            <pc:sldMk cId="1795695470" sldId="261"/>
            <ac:inkMk id="25" creationId="{08BD04C7-1A4A-4EC0-AC3B-E3949E572679}"/>
          </ac:inkMkLst>
        </pc:inkChg>
        <pc:inkChg chg="add del">
          <ac:chgData name="Dinara" userId="3f6dd33adebc9446" providerId="LiveId" clId="{D0053144-24DC-4817-BF69-2AEC88ADD8D4}" dt="2022-03-15T18:03:31.189" v="224" actId="9405"/>
          <ac:inkMkLst>
            <pc:docMk/>
            <pc:sldMk cId="1795695470" sldId="261"/>
            <ac:inkMk id="26" creationId="{DFD30DCC-D81F-4F8C-8A1A-437DC098410B}"/>
          </ac:inkMkLst>
        </pc:inkChg>
        <pc:inkChg chg="add mod">
          <ac:chgData name="Dinara" userId="3f6dd33adebc9446" providerId="LiveId" clId="{D0053144-24DC-4817-BF69-2AEC88ADD8D4}" dt="2022-03-15T18:04:42.064" v="234"/>
          <ac:inkMkLst>
            <pc:docMk/>
            <pc:sldMk cId="1795695470" sldId="261"/>
            <ac:inkMk id="29" creationId="{577AC49A-3AF4-49BB-A8B9-223E88D58D3E}"/>
          </ac:inkMkLst>
        </pc:inkChg>
        <pc:inkChg chg="add mod">
          <ac:chgData name="Dinara" userId="3f6dd33adebc9446" providerId="LiveId" clId="{D0053144-24DC-4817-BF69-2AEC88ADD8D4}" dt="2022-03-15T18:04:42.064" v="234"/>
          <ac:inkMkLst>
            <pc:docMk/>
            <pc:sldMk cId="1795695470" sldId="261"/>
            <ac:inkMk id="30" creationId="{32848735-C06F-42D6-A7E1-2E75A9D4EC21}"/>
          </ac:inkMkLst>
        </pc:inkChg>
        <pc:inkChg chg="add mod">
          <ac:chgData name="Dinara" userId="3f6dd33adebc9446" providerId="LiveId" clId="{D0053144-24DC-4817-BF69-2AEC88ADD8D4}" dt="2022-03-15T18:05:14.300" v="246"/>
          <ac:inkMkLst>
            <pc:docMk/>
            <pc:sldMk cId="1795695470" sldId="261"/>
            <ac:inkMk id="34" creationId="{3E5F6149-3B80-432D-90F5-9041DA303718}"/>
          </ac:inkMkLst>
        </pc:inkChg>
        <pc:inkChg chg="add mod">
          <ac:chgData name="Dinara" userId="3f6dd33adebc9446" providerId="LiveId" clId="{D0053144-24DC-4817-BF69-2AEC88ADD8D4}" dt="2022-03-15T18:05:14.300" v="246"/>
          <ac:inkMkLst>
            <pc:docMk/>
            <pc:sldMk cId="1795695470" sldId="261"/>
            <ac:inkMk id="35" creationId="{40C43CE2-B636-494D-9205-382BFE2475D3}"/>
          </ac:inkMkLst>
        </pc:inkChg>
        <pc:inkChg chg="add mod">
          <ac:chgData name="Dinara" userId="3f6dd33adebc9446" providerId="LiveId" clId="{D0053144-24DC-4817-BF69-2AEC88ADD8D4}" dt="2022-03-15T18:05:14.300" v="246"/>
          <ac:inkMkLst>
            <pc:docMk/>
            <pc:sldMk cId="1795695470" sldId="261"/>
            <ac:inkMk id="39" creationId="{6565AF89-5DD9-4DC1-9F73-A2CA4F994439}"/>
          </ac:inkMkLst>
        </pc:inkChg>
        <pc:inkChg chg="add del">
          <ac:chgData name="Dinara" userId="3f6dd33adebc9446" providerId="LiveId" clId="{D0053144-24DC-4817-BF69-2AEC88ADD8D4}" dt="2022-03-15T18:05:19.140" v="248" actId="9405"/>
          <ac:inkMkLst>
            <pc:docMk/>
            <pc:sldMk cId="1795695470" sldId="261"/>
            <ac:inkMk id="41" creationId="{6089C8E7-8620-4A24-A7D6-9EE53A9EB64F}"/>
          </ac:inkMkLst>
        </pc:inkChg>
      </pc:sldChg>
    </pc:docChg>
  </pc:docChgLst>
  <pc:docChgLst>
    <pc:chgData name="Dinara" userId="3f6dd33adebc9446" providerId="LiveId" clId="{AB175086-2386-4390-9456-0C4535F8ED83}"/>
    <pc:docChg chg="undo redo custSel addSld modSld sldOrd">
      <pc:chgData name="Dinara" userId="3f6dd33adebc9446" providerId="LiveId" clId="{AB175086-2386-4390-9456-0C4535F8ED83}" dt="2022-02-08T18:07:35.770" v="108" actId="478"/>
      <pc:docMkLst>
        <pc:docMk/>
      </pc:docMkLst>
      <pc:sldChg chg="addSp delSp modSp new mod setBg addAnim delAnim setClrOvrMap">
        <pc:chgData name="Dinara" userId="3f6dd33adebc9446" providerId="LiveId" clId="{AB175086-2386-4390-9456-0C4535F8ED83}" dt="2022-02-08T18:07:35.770" v="108" actId="478"/>
        <pc:sldMkLst>
          <pc:docMk/>
          <pc:sldMk cId="2482744634" sldId="256"/>
        </pc:sldMkLst>
        <pc:spChg chg="mod">
          <ac:chgData name="Dinara" userId="3f6dd33adebc9446" providerId="LiveId" clId="{AB175086-2386-4390-9456-0C4535F8ED83}" dt="2022-02-08T13:17:32.573" v="65" actId="26606"/>
          <ac:spMkLst>
            <pc:docMk/>
            <pc:sldMk cId="2482744634" sldId="256"/>
            <ac:spMk id="2" creationId="{85706045-1B62-4B37-90D4-E3C3607DB23C}"/>
          </ac:spMkLst>
        </pc:spChg>
        <pc:spChg chg="del mod">
          <ac:chgData name="Dinara" userId="3f6dd33adebc9446" providerId="LiveId" clId="{AB175086-2386-4390-9456-0C4535F8ED83}" dt="2022-02-08T18:07:35.770" v="108" actId="478"/>
          <ac:spMkLst>
            <pc:docMk/>
            <pc:sldMk cId="2482744634" sldId="256"/>
            <ac:spMk id="3" creationId="{051B0CFD-BA93-428E-83A2-14B813457553}"/>
          </ac:spMkLst>
        </pc:spChg>
        <pc:spChg chg="add del">
          <ac:chgData name="Dinara" userId="3f6dd33adebc9446" providerId="LiveId" clId="{AB175086-2386-4390-9456-0C4535F8ED83}" dt="2022-02-08T13:17:30.565" v="61" actId="26606"/>
          <ac:spMkLst>
            <pc:docMk/>
            <pc:sldMk cId="2482744634" sldId="256"/>
            <ac:spMk id="10" creationId="{71B2258F-86CA-4D4D-8270-BC05FCDEBFB3}"/>
          </ac:spMkLst>
        </pc:spChg>
        <pc:spChg chg="add del">
          <ac:chgData name="Dinara" userId="3f6dd33adebc9446" providerId="LiveId" clId="{AB175086-2386-4390-9456-0C4535F8ED83}" dt="2022-02-08T13:17:32.565" v="64" actId="26606"/>
          <ac:spMkLst>
            <pc:docMk/>
            <pc:sldMk cId="2482744634" sldId="256"/>
            <ac:spMk id="13" creationId="{87CC2527-562A-4F69-B487-4371E5B243E7}"/>
          </ac:spMkLst>
        </pc:spChg>
        <pc:spChg chg="add">
          <ac:chgData name="Dinara" userId="3f6dd33adebc9446" providerId="LiveId" clId="{AB175086-2386-4390-9456-0C4535F8ED83}" dt="2022-02-08T13:17:32.573" v="65" actId="26606"/>
          <ac:spMkLst>
            <pc:docMk/>
            <pc:sldMk cId="2482744634" sldId="256"/>
            <ac:spMk id="15" creationId="{71B2258F-86CA-4D4D-8270-BC05FCDEBFB3}"/>
          </ac:spMkLst>
        </pc:spChg>
        <pc:picChg chg="add del mod ord">
          <ac:chgData name="Dinara" userId="3f6dd33adebc9446" providerId="LiveId" clId="{AB175086-2386-4390-9456-0C4535F8ED83}" dt="2022-02-08T18:07:26.651" v="106" actId="478"/>
          <ac:picMkLst>
            <pc:docMk/>
            <pc:sldMk cId="2482744634" sldId="256"/>
            <ac:picMk id="5" creationId="{A6241572-CE2D-4312-8A7E-767FE7078C74}"/>
          </ac:picMkLst>
        </pc:picChg>
        <pc:cxnChg chg="add del">
          <ac:chgData name="Dinara" userId="3f6dd33adebc9446" providerId="LiveId" clId="{AB175086-2386-4390-9456-0C4535F8ED83}" dt="2022-02-08T13:17:32.565" v="64" actId="26606"/>
          <ac:cxnSpMkLst>
            <pc:docMk/>
            <pc:sldMk cId="2482744634" sldId="256"/>
            <ac:cxnSpMk id="12" creationId="{BCDAEC91-5BCE-4B55-9CC0-43EF94CB734B}"/>
          </ac:cxnSpMkLst>
        </pc:cxnChg>
      </pc:sldChg>
      <pc:sldChg chg="addSp modSp new mod setBg">
        <pc:chgData name="Dinara" userId="3f6dd33adebc9446" providerId="LiveId" clId="{AB175086-2386-4390-9456-0C4535F8ED83}" dt="2022-02-08T13:17:52.254" v="67" actId="26606"/>
        <pc:sldMkLst>
          <pc:docMk/>
          <pc:sldMk cId="221474584" sldId="257"/>
        </pc:sldMkLst>
        <pc:spChg chg="mod">
          <ac:chgData name="Dinara" userId="3f6dd33adebc9446" providerId="LiveId" clId="{AB175086-2386-4390-9456-0C4535F8ED83}" dt="2022-02-08T13:17:52.254" v="67" actId="26606"/>
          <ac:spMkLst>
            <pc:docMk/>
            <pc:sldMk cId="221474584" sldId="257"/>
            <ac:spMk id="2" creationId="{7DF9A009-AE02-40DB-B425-7DF8C3128369}"/>
          </ac:spMkLst>
        </pc:spChg>
        <pc:spChg chg="mod">
          <ac:chgData name="Dinara" userId="3f6dd33adebc9446" providerId="LiveId" clId="{AB175086-2386-4390-9456-0C4535F8ED83}" dt="2022-02-08T13:17:52.254" v="67" actId="26606"/>
          <ac:spMkLst>
            <pc:docMk/>
            <pc:sldMk cId="221474584" sldId="257"/>
            <ac:spMk id="3" creationId="{62BF1171-543C-4D1E-B46F-93FE78C8CB66}"/>
          </ac:spMkLst>
        </pc:spChg>
        <pc:spChg chg="add">
          <ac:chgData name="Dinara" userId="3f6dd33adebc9446" providerId="LiveId" clId="{AB175086-2386-4390-9456-0C4535F8ED83}" dt="2022-02-08T13:17:52.254" v="67" actId="26606"/>
          <ac:spMkLst>
            <pc:docMk/>
            <pc:sldMk cId="221474584" sldId="257"/>
            <ac:spMk id="8" creationId="{C7FA33FF-088D-4F16-95A2-2C64D353DEA8}"/>
          </ac:spMkLst>
        </pc:spChg>
        <pc:spChg chg="add">
          <ac:chgData name="Dinara" userId="3f6dd33adebc9446" providerId="LiveId" clId="{AB175086-2386-4390-9456-0C4535F8ED83}" dt="2022-02-08T13:17:52.254" v="67" actId="26606"/>
          <ac:spMkLst>
            <pc:docMk/>
            <pc:sldMk cId="221474584" sldId="257"/>
            <ac:spMk id="10" creationId="{A376EFB1-01CF-419F-ABF1-2AF02BBFCBD1}"/>
          </ac:spMkLst>
        </pc:spChg>
        <pc:spChg chg="add">
          <ac:chgData name="Dinara" userId="3f6dd33adebc9446" providerId="LiveId" clId="{AB175086-2386-4390-9456-0C4535F8ED83}" dt="2022-02-08T13:17:52.254" v="67" actId="26606"/>
          <ac:spMkLst>
            <pc:docMk/>
            <pc:sldMk cId="221474584" sldId="257"/>
            <ac:spMk id="12" creationId="{FF9DEA15-78BD-4750-AA18-B9F28A6D5AB8}"/>
          </ac:spMkLst>
        </pc:spChg>
      </pc:sldChg>
      <pc:sldChg chg="addSp delSp modSp new mod setBg">
        <pc:chgData name="Dinara" userId="3f6dd33adebc9446" providerId="LiveId" clId="{AB175086-2386-4390-9456-0C4535F8ED83}" dt="2022-02-08T13:19:08.346" v="81" actId="26606"/>
        <pc:sldMkLst>
          <pc:docMk/>
          <pc:sldMk cId="1699799932" sldId="258"/>
        </pc:sldMkLst>
        <pc:spChg chg="del">
          <ac:chgData name="Dinara" userId="3f6dd33adebc9446" providerId="LiveId" clId="{AB175086-2386-4390-9456-0C4535F8ED83}" dt="2022-02-08T13:19:08.346" v="81" actId="26606"/>
          <ac:spMkLst>
            <pc:docMk/>
            <pc:sldMk cId="1699799932" sldId="258"/>
            <ac:spMk id="2" creationId="{1B4CE3EA-9A3A-4D3D-B861-CD90127A8982}"/>
          </ac:spMkLst>
        </pc:spChg>
        <pc:spChg chg="del">
          <ac:chgData name="Dinara" userId="3f6dd33adebc9446" providerId="LiveId" clId="{AB175086-2386-4390-9456-0C4535F8ED83}" dt="2022-02-08T13:18:11.033" v="68" actId="931"/>
          <ac:spMkLst>
            <pc:docMk/>
            <pc:sldMk cId="1699799932" sldId="258"/>
            <ac:spMk id="3" creationId="{A93AD5FD-97E6-4E2A-8151-F950EF03839D}"/>
          </ac:spMkLst>
        </pc:spChg>
        <pc:spChg chg="add">
          <ac:chgData name="Dinara" userId="3f6dd33adebc9446" providerId="LiveId" clId="{AB175086-2386-4390-9456-0C4535F8ED83}" dt="2022-02-08T13:19:08.346" v="81" actId="26606"/>
          <ac:spMkLst>
            <pc:docMk/>
            <pc:sldMk cId="1699799932" sldId="258"/>
            <ac:spMk id="10" creationId="{AB8C311F-7253-4AED-9701-7FC0708C41C7}"/>
          </ac:spMkLst>
        </pc:spChg>
        <pc:spChg chg="add">
          <ac:chgData name="Dinara" userId="3f6dd33adebc9446" providerId="LiveId" clId="{AB175086-2386-4390-9456-0C4535F8ED83}" dt="2022-02-08T13:19:08.346" v="81" actId="26606"/>
          <ac:spMkLst>
            <pc:docMk/>
            <pc:sldMk cId="1699799932" sldId="258"/>
            <ac:spMk id="12" creationId="{E2384209-CB15-4CDF-9D31-C44FD9A3F20D}"/>
          </ac:spMkLst>
        </pc:spChg>
        <pc:spChg chg="add">
          <ac:chgData name="Dinara" userId="3f6dd33adebc9446" providerId="LiveId" clId="{AB175086-2386-4390-9456-0C4535F8ED83}" dt="2022-02-08T13:19:08.346" v="81" actId="26606"/>
          <ac:spMkLst>
            <pc:docMk/>
            <pc:sldMk cId="1699799932" sldId="258"/>
            <ac:spMk id="14" creationId="{2633B3B5-CC90-43F0-8714-D31D1F3F0209}"/>
          </ac:spMkLst>
        </pc:spChg>
        <pc:spChg chg="add">
          <ac:chgData name="Dinara" userId="3f6dd33adebc9446" providerId="LiveId" clId="{AB175086-2386-4390-9456-0C4535F8ED83}" dt="2022-02-08T13:19:08.346" v="81" actId="26606"/>
          <ac:spMkLst>
            <pc:docMk/>
            <pc:sldMk cId="1699799932" sldId="258"/>
            <ac:spMk id="16" creationId="{A8D57A06-A426-446D-B02C-A2DC6B62E45E}"/>
          </ac:spMkLst>
        </pc:spChg>
        <pc:picChg chg="add mod">
          <ac:chgData name="Dinara" userId="3f6dd33adebc9446" providerId="LiveId" clId="{AB175086-2386-4390-9456-0C4535F8ED83}" dt="2022-02-08T13:19:08.346" v="81" actId="26606"/>
          <ac:picMkLst>
            <pc:docMk/>
            <pc:sldMk cId="1699799932" sldId="258"/>
            <ac:picMk id="5" creationId="{5C7161BA-5F3E-42DC-9732-12E31418C91B}"/>
          </ac:picMkLst>
        </pc:picChg>
      </pc:sldChg>
      <pc:sldChg chg="addSp delSp modSp new mod ord setBg">
        <pc:chgData name="Dinara" userId="3f6dd33adebc9446" providerId="LiveId" clId="{AB175086-2386-4390-9456-0C4535F8ED83}" dt="2022-02-08T13:19:21.586" v="83"/>
        <pc:sldMkLst>
          <pc:docMk/>
          <pc:sldMk cId="3551909978" sldId="259"/>
        </pc:sldMkLst>
        <pc:spChg chg="del">
          <ac:chgData name="Dinara" userId="3f6dd33adebc9446" providerId="LiveId" clId="{AB175086-2386-4390-9456-0C4535F8ED83}" dt="2022-02-08T13:19:01.005" v="80" actId="26606"/>
          <ac:spMkLst>
            <pc:docMk/>
            <pc:sldMk cId="3551909978" sldId="259"/>
            <ac:spMk id="2" creationId="{D64EAEF0-252E-43E8-ABBD-41358F66C2E8}"/>
          </ac:spMkLst>
        </pc:spChg>
        <pc:spChg chg="del">
          <ac:chgData name="Dinara" userId="3f6dd33adebc9446" providerId="LiveId" clId="{AB175086-2386-4390-9456-0C4535F8ED83}" dt="2022-02-08T13:18:52.081" v="77" actId="931"/>
          <ac:spMkLst>
            <pc:docMk/>
            <pc:sldMk cId="3551909978" sldId="259"/>
            <ac:spMk id="3" creationId="{FF08BC0F-93CD-46C4-BDDF-DCC9DE62870E}"/>
          </ac:spMkLst>
        </pc:spChg>
        <pc:spChg chg="add">
          <ac:chgData name="Dinara" userId="3f6dd33adebc9446" providerId="LiveId" clId="{AB175086-2386-4390-9456-0C4535F8ED83}" dt="2022-02-08T13:19:01.005" v="80" actId="26606"/>
          <ac:spMkLst>
            <pc:docMk/>
            <pc:sldMk cId="3551909978" sldId="259"/>
            <ac:spMk id="10" creationId="{32BC26D8-82FB-445E-AA49-62A77D7C1EE0}"/>
          </ac:spMkLst>
        </pc:spChg>
        <pc:spChg chg="add">
          <ac:chgData name="Dinara" userId="3f6dd33adebc9446" providerId="LiveId" clId="{AB175086-2386-4390-9456-0C4535F8ED83}" dt="2022-02-08T13:19:01.005" v="80" actId="26606"/>
          <ac:spMkLst>
            <pc:docMk/>
            <pc:sldMk cId="3551909978" sldId="259"/>
            <ac:spMk id="12" creationId="{CB44330D-EA18-4254-AA95-EB49948539B8}"/>
          </ac:spMkLst>
        </pc:spChg>
        <pc:picChg chg="add mod">
          <ac:chgData name="Dinara" userId="3f6dd33adebc9446" providerId="LiveId" clId="{AB175086-2386-4390-9456-0C4535F8ED83}" dt="2022-02-08T13:19:01.005" v="80" actId="26606"/>
          <ac:picMkLst>
            <pc:docMk/>
            <pc:sldMk cId="3551909978" sldId="259"/>
            <ac:picMk id="5" creationId="{778CADBD-3A71-4D59-9635-243EAEAD4399}"/>
          </ac:picMkLst>
        </pc:picChg>
      </pc:sldChg>
      <pc:sldChg chg="addSp delSp modSp new mod setBg">
        <pc:chgData name="Dinara" userId="3f6dd33adebc9446" providerId="LiveId" clId="{AB175086-2386-4390-9456-0C4535F8ED83}" dt="2022-02-08T13:23:40.548" v="102" actId="1076"/>
        <pc:sldMkLst>
          <pc:docMk/>
          <pc:sldMk cId="4019016171" sldId="260"/>
        </pc:sldMkLst>
        <pc:spChg chg="del mod">
          <ac:chgData name="Dinara" userId="3f6dd33adebc9446" providerId="LiveId" clId="{AB175086-2386-4390-9456-0C4535F8ED83}" dt="2022-02-08T13:22:42.855" v="97" actId="478"/>
          <ac:spMkLst>
            <pc:docMk/>
            <pc:sldMk cId="4019016171" sldId="260"/>
            <ac:spMk id="2" creationId="{F80EB9A6-B9F0-48D2-9142-400F3E1DCC4F}"/>
          </ac:spMkLst>
        </pc:spChg>
        <pc:spChg chg="del">
          <ac:chgData name="Dinara" userId="3f6dd33adebc9446" providerId="LiveId" clId="{AB175086-2386-4390-9456-0C4535F8ED83}" dt="2022-02-08T13:21:58.173" v="85" actId="931"/>
          <ac:spMkLst>
            <pc:docMk/>
            <pc:sldMk cId="4019016171" sldId="260"/>
            <ac:spMk id="3" creationId="{34EF835B-696C-4AC6-BA6A-9CDDFC5B910C}"/>
          </ac:spMkLst>
        </pc:spChg>
        <pc:spChg chg="add del">
          <ac:chgData name="Dinara" userId="3f6dd33adebc9446" providerId="LiveId" clId="{AB175086-2386-4390-9456-0C4535F8ED83}" dt="2022-02-08T13:22:16.999" v="89" actId="26606"/>
          <ac:spMkLst>
            <pc:docMk/>
            <pc:sldMk cId="4019016171" sldId="260"/>
            <ac:spMk id="9" creationId="{1CF5AAFA-1384-4DB7-8284-821BC55810A0}"/>
          </ac:spMkLst>
        </pc:spChg>
        <pc:spChg chg="add del">
          <ac:chgData name="Dinara" userId="3f6dd33adebc9446" providerId="LiveId" clId="{AB175086-2386-4390-9456-0C4535F8ED83}" dt="2022-02-08T13:22:16.999" v="89" actId="26606"/>
          <ac:spMkLst>
            <pc:docMk/>
            <pc:sldMk cId="4019016171" sldId="260"/>
            <ac:spMk id="12" creationId="{1B15ED52-F352-441B-82BF-E0EA34836D08}"/>
          </ac:spMkLst>
        </pc:spChg>
        <pc:spChg chg="add del">
          <ac:chgData name="Dinara" userId="3f6dd33adebc9446" providerId="LiveId" clId="{AB175086-2386-4390-9456-0C4535F8ED83}" dt="2022-02-08T13:22:16.999" v="89" actId="26606"/>
          <ac:spMkLst>
            <pc:docMk/>
            <pc:sldMk cId="4019016171" sldId="260"/>
            <ac:spMk id="14" creationId="{3B2E3793-BFE6-45A2-9B7B-E18844431C99}"/>
          </ac:spMkLst>
        </pc:spChg>
        <pc:spChg chg="add del">
          <ac:chgData name="Dinara" userId="3f6dd33adebc9446" providerId="LiveId" clId="{AB175086-2386-4390-9456-0C4535F8ED83}" dt="2022-02-08T13:22:16.999" v="89" actId="26606"/>
          <ac:spMkLst>
            <pc:docMk/>
            <pc:sldMk cId="4019016171" sldId="260"/>
            <ac:spMk id="16" creationId="{BC4C4868-CB8F-4AF9-9CDB-8108F2C19B67}"/>
          </ac:spMkLst>
        </pc:spChg>
        <pc:spChg chg="add del">
          <ac:chgData name="Dinara" userId="3f6dd33adebc9446" providerId="LiveId" clId="{AB175086-2386-4390-9456-0C4535F8ED83}" dt="2022-02-08T13:22:16.999" v="89" actId="26606"/>
          <ac:spMkLst>
            <pc:docMk/>
            <pc:sldMk cId="4019016171" sldId="260"/>
            <ac:spMk id="18" creationId="{375E0459-6403-40CD-989D-56A4407CA12E}"/>
          </ac:spMkLst>
        </pc:spChg>
        <pc:spChg chg="add del">
          <ac:chgData name="Dinara" userId="3f6dd33adebc9446" providerId="LiveId" clId="{AB175086-2386-4390-9456-0C4535F8ED83}" dt="2022-02-08T13:22:16.999" v="89" actId="26606"/>
          <ac:spMkLst>
            <pc:docMk/>
            <pc:sldMk cId="4019016171" sldId="260"/>
            <ac:spMk id="20" creationId="{53E5B1A8-3AC9-4BD1-9BBC-78CA94F2D1BA}"/>
          </ac:spMkLst>
        </pc:spChg>
        <pc:spChg chg="add del">
          <ac:chgData name="Dinara" userId="3f6dd33adebc9446" providerId="LiveId" clId="{AB175086-2386-4390-9456-0C4535F8ED83}" dt="2022-02-08T13:22:29.640" v="91" actId="26606"/>
          <ac:spMkLst>
            <pc:docMk/>
            <pc:sldMk cId="4019016171" sldId="260"/>
            <ac:spMk id="22" creationId="{C681C32C-7AFC-4BB3-9088-65CBDFC5D1C2}"/>
          </ac:spMkLst>
        </pc:spChg>
        <pc:spChg chg="add del">
          <ac:chgData name="Dinara" userId="3f6dd33adebc9446" providerId="LiveId" clId="{AB175086-2386-4390-9456-0C4535F8ED83}" dt="2022-02-08T13:22:29.640" v="91" actId="26606"/>
          <ac:spMkLst>
            <pc:docMk/>
            <pc:sldMk cId="4019016171" sldId="260"/>
            <ac:spMk id="23" creationId="{03B46293-F006-40CC-B8E1-70489EE5E3F6}"/>
          </ac:spMkLst>
        </pc:spChg>
        <pc:spChg chg="add del">
          <ac:chgData name="Dinara" userId="3f6dd33adebc9446" providerId="LiveId" clId="{AB175086-2386-4390-9456-0C4535F8ED83}" dt="2022-02-08T13:22:29.640" v="91" actId="26606"/>
          <ac:spMkLst>
            <pc:docMk/>
            <pc:sldMk cId="4019016171" sldId="260"/>
            <ac:spMk id="24" creationId="{199C0ED0-69DE-4C31-A5CF-E2A46FD30226}"/>
          </ac:spMkLst>
        </pc:spChg>
        <pc:spChg chg="add del">
          <ac:chgData name="Dinara" userId="3f6dd33adebc9446" providerId="LiveId" clId="{AB175086-2386-4390-9456-0C4535F8ED83}" dt="2022-02-08T13:22:29.640" v="91" actId="26606"/>
          <ac:spMkLst>
            <pc:docMk/>
            <pc:sldMk cId="4019016171" sldId="260"/>
            <ac:spMk id="25" creationId="{8D42B8BD-40AF-488E-8A79-D7256C917229}"/>
          </ac:spMkLst>
        </pc:spChg>
        <pc:spChg chg="add del">
          <ac:chgData name="Dinara" userId="3f6dd33adebc9446" providerId="LiveId" clId="{AB175086-2386-4390-9456-0C4535F8ED83}" dt="2022-02-08T13:22:34.422" v="93" actId="26606"/>
          <ac:spMkLst>
            <pc:docMk/>
            <pc:sldMk cId="4019016171" sldId="260"/>
            <ac:spMk id="27" creationId="{3AFE8227-C443-417B-BA91-520EB1EF4559}"/>
          </ac:spMkLst>
        </pc:spChg>
        <pc:spChg chg="add del">
          <ac:chgData name="Dinara" userId="3f6dd33adebc9446" providerId="LiveId" clId="{AB175086-2386-4390-9456-0C4535F8ED83}" dt="2022-02-08T13:22:34.422" v="93" actId="26606"/>
          <ac:spMkLst>
            <pc:docMk/>
            <pc:sldMk cId="4019016171" sldId="260"/>
            <ac:spMk id="28" creationId="{26F67175-6925-4FBB-B802-67F7E86A9EAE}"/>
          </ac:spMkLst>
        </pc:spChg>
        <pc:spChg chg="add del">
          <ac:chgData name="Dinara" userId="3f6dd33adebc9446" providerId="LiveId" clId="{AB175086-2386-4390-9456-0C4535F8ED83}" dt="2022-02-08T13:22:34.422" v="93" actId="26606"/>
          <ac:spMkLst>
            <pc:docMk/>
            <pc:sldMk cId="4019016171" sldId="260"/>
            <ac:spMk id="29" creationId="{907741FC-B544-4A6E-B831-6789D042333D}"/>
          </ac:spMkLst>
        </pc:spChg>
        <pc:spChg chg="add del">
          <ac:chgData name="Dinara" userId="3f6dd33adebc9446" providerId="LiveId" clId="{AB175086-2386-4390-9456-0C4535F8ED83}" dt="2022-02-08T13:22:34.422" v="93" actId="26606"/>
          <ac:spMkLst>
            <pc:docMk/>
            <pc:sldMk cId="4019016171" sldId="260"/>
            <ac:spMk id="30" creationId="{3F0BE7ED-7814-4273-B18A-F26CC0380380}"/>
          </ac:spMkLst>
        </pc:spChg>
        <pc:spChg chg="add del">
          <ac:chgData name="Dinara" userId="3f6dd33adebc9446" providerId="LiveId" clId="{AB175086-2386-4390-9456-0C4535F8ED83}" dt="2022-02-08T13:22:35.990" v="95" actId="26606"/>
          <ac:spMkLst>
            <pc:docMk/>
            <pc:sldMk cId="4019016171" sldId="260"/>
            <ac:spMk id="32" creationId="{1B15ED52-F352-441B-82BF-E0EA34836D08}"/>
          </ac:spMkLst>
        </pc:spChg>
        <pc:spChg chg="add del">
          <ac:chgData name="Dinara" userId="3f6dd33adebc9446" providerId="LiveId" clId="{AB175086-2386-4390-9456-0C4535F8ED83}" dt="2022-02-08T13:22:35.990" v="95" actId="26606"/>
          <ac:spMkLst>
            <pc:docMk/>
            <pc:sldMk cId="4019016171" sldId="260"/>
            <ac:spMk id="33" creationId="{3B2E3793-BFE6-45A2-9B7B-E18844431C99}"/>
          </ac:spMkLst>
        </pc:spChg>
        <pc:spChg chg="add del">
          <ac:chgData name="Dinara" userId="3f6dd33adebc9446" providerId="LiveId" clId="{AB175086-2386-4390-9456-0C4535F8ED83}" dt="2022-02-08T13:22:35.990" v="95" actId="26606"/>
          <ac:spMkLst>
            <pc:docMk/>
            <pc:sldMk cId="4019016171" sldId="260"/>
            <ac:spMk id="34" creationId="{BC4C4868-CB8F-4AF9-9CDB-8108F2C19B67}"/>
          </ac:spMkLst>
        </pc:spChg>
        <pc:spChg chg="add del">
          <ac:chgData name="Dinara" userId="3f6dd33adebc9446" providerId="LiveId" clId="{AB175086-2386-4390-9456-0C4535F8ED83}" dt="2022-02-08T13:22:35.990" v="95" actId="26606"/>
          <ac:spMkLst>
            <pc:docMk/>
            <pc:sldMk cId="4019016171" sldId="260"/>
            <ac:spMk id="35" creationId="{375E0459-6403-40CD-989D-56A4407CA12E}"/>
          </ac:spMkLst>
        </pc:spChg>
        <pc:spChg chg="add del">
          <ac:chgData name="Dinara" userId="3f6dd33adebc9446" providerId="LiveId" clId="{AB175086-2386-4390-9456-0C4535F8ED83}" dt="2022-02-08T13:22:35.990" v="95" actId="26606"/>
          <ac:spMkLst>
            <pc:docMk/>
            <pc:sldMk cId="4019016171" sldId="260"/>
            <ac:spMk id="36" creationId="{53E5B1A8-3AC9-4BD1-9BBC-78CA94F2D1BA}"/>
          </ac:spMkLst>
        </pc:spChg>
        <pc:spChg chg="add del">
          <ac:chgData name="Dinara" userId="3f6dd33adebc9446" providerId="LiveId" clId="{AB175086-2386-4390-9456-0C4535F8ED83}" dt="2022-02-08T13:22:35.990" v="95" actId="26606"/>
          <ac:spMkLst>
            <pc:docMk/>
            <pc:sldMk cId="4019016171" sldId="260"/>
            <ac:spMk id="37" creationId="{1CF5AAFA-1384-4DB7-8284-821BC55810A0}"/>
          </ac:spMkLst>
        </pc:spChg>
        <pc:spChg chg="add">
          <ac:chgData name="Dinara" userId="3f6dd33adebc9446" providerId="LiveId" clId="{AB175086-2386-4390-9456-0C4535F8ED83}" dt="2022-02-08T13:22:36.005" v="96" actId="26606"/>
          <ac:spMkLst>
            <pc:docMk/>
            <pc:sldMk cId="4019016171" sldId="260"/>
            <ac:spMk id="39" creationId="{C681C32C-7AFC-4BB3-9088-65CBDFC5D1C2}"/>
          </ac:spMkLst>
        </pc:spChg>
        <pc:spChg chg="add del">
          <ac:chgData name="Dinara" userId="3f6dd33adebc9446" providerId="LiveId" clId="{AB175086-2386-4390-9456-0C4535F8ED83}" dt="2022-02-08T13:22:46.005" v="98" actId="478"/>
          <ac:spMkLst>
            <pc:docMk/>
            <pc:sldMk cId="4019016171" sldId="260"/>
            <ac:spMk id="40" creationId="{03B46293-F006-40CC-B8E1-70489EE5E3F6}"/>
          </ac:spMkLst>
        </pc:spChg>
        <pc:spChg chg="add">
          <ac:chgData name="Dinara" userId="3f6dd33adebc9446" providerId="LiveId" clId="{AB175086-2386-4390-9456-0C4535F8ED83}" dt="2022-02-08T13:22:36.005" v="96" actId="26606"/>
          <ac:spMkLst>
            <pc:docMk/>
            <pc:sldMk cId="4019016171" sldId="260"/>
            <ac:spMk id="41" creationId="{199C0ED0-69DE-4C31-A5CF-E2A46FD30226}"/>
          </ac:spMkLst>
        </pc:spChg>
        <pc:spChg chg="add">
          <ac:chgData name="Dinara" userId="3f6dd33adebc9446" providerId="LiveId" clId="{AB175086-2386-4390-9456-0C4535F8ED83}" dt="2022-02-08T13:22:36.005" v="96" actId="26606"/>
          <ac:spMkLst>
            <pc:docMk/>
            <pc:sldMk cId="4019016171" sldId="260"/>
            <ac:spMk id="42" creationId="{8D42B8BD-40AF-488E-8A79-D7256C917229}"/>
          </ac:spMkLst>
        </pc:spChg>
        <pc:picChg chg="add mod">
          <ac:chgData name="Dinara" userId="3f6dd33adebc9446" providerId="LiveId" clId="{AB175086-2386-4390-9456-0C4535F8ED83}" dt="2022-02-08T13:23:40.548" v="102" actId="1076"/>
          <ac:picMkLst>
            <pc:docMk/>
            <pc:sldMk cId="4019016171" sldId="260"/>
            <ac:picMk id="5" creationId="{BF2B2B47-11BE-426F-80BD-6DA904F2A1D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8:04:40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0 162 24575,'2'0'0,"-1"-1"0,0 1 0,0 0 0,0-1 0,0 1 0,0-1 0,1 1 0,-1-1 0,0 1 0,0-1 0,0 0 0,0 0 0,-1 1 0,1-1 0,0 0 0,0 0 0,0 0 0,-1 0 0,1 0 0,0 0 0,-1 0 0,1-2 0,7-8 0,2-1 0,0 0 0,1 1 0,1 1 0,-1 0 0,2 1 0,-1 0 0,1 0 0,1 2 0,-1-1 0,1 2 0,1 0 0,-1 1 0,1 0 0,0 1 0,0 0 0,0 2 0,17-2 0,243 14 0,-100-1 0,1103 1-1902,-854-11 1604,869 0-2721,1740 0 8238,-3006 1-5219,-1 1 0,1 0 0,0 2 0,-1 1 0,1 2 0,-1 0 0,-1 2 0,39 16 0,-43-14-151,1-1-1,-1-1 0,2 0 0,-1-2 1,1-1-1,0 0 0,0-2 1,42 1-1,-31-4-6674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8:04:41.3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 24575,'54'30'0,"75"56"0,-94-60 0,0-2 0,2-1 0,1-2 0,0-1 0,43 15 0,-65-31 0,1 1 0,-1 1 0,1 0 0,-1 1 0,0 1 0,15 9 0,-28-15 0,0 0 0,-1 0 0,1 0 0,-1 0 0,1 1 0,-1-1 0,0 1 0,0-1 0,0 1 0,0 0 0,0 0 0,0 0 0,-1 0 0,0 0 0,0 0 0,1 0 0,-2 0 0,1 1 0,0-1 0,-1 0 0,1 1 0,-1-1 0,0 0 0,0 1 0,0-1 0,-1 0 0,1 1 0,-1-1 0,0 0 0,0 1 0,0-1 0,-3 5 0,-6 12 0,0 0 0,-1-1 0,-2-1 0,0 0 0,0-1 0,-2 0 0,-23 21 0,-128 93 0,98-82 0,-57 40 0,58-42 0,-97 85 0,162-130 0,-20 23 0,20-14 0,3-10 0,0-1 0,-1 0 0,1 1 0,0-1 0,-1 1 0,1-1 0,0 0 0,0 0 0,-1 1 0,1-1 0,0 0 0,0 0 0,-1 0 0,1 0 0,0 0 0,0 0 0,0 0 0,-1 0 0,2 0 0,41-6-1365,11-4-5461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7:22:11.6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24575,'1'0'0,"1"0"0,-1 1 0,1-1 0,-1 0 0,1 1 0,-1-1 0,0 1 0,1 0 0,-1 0 0,0-1 0,1 1 0,-1 0 0,2 2 0,9 4 0,23 4 0,-27-10 0,0 2 0,0-1 0,0 1 0,-1 0 0,1 1 0,-1-1 0,8 7 0,12 10 0,-1 1 0,-1 2 0,40 46 0,60 94 0,-74-95 0,-3-4 13,371 500-997,-27 19 75,664 1298-1395,-357-358 427,-514-1088 5141,-174-415-3073,120 226 2415,-120-227-2606,15 36 0,7 13 0,-15-32 0,-1 0 0,16 48 0,5 13 0,49 75 0,122 179 0,-193-326 0,301 426 13,-88-135-156,302 543-489,-327-517 610,19 5-32,8 13 762,-222-345-914,-1 1 0,-1 0 0,0 1 1,0-1-1,6 31 0,-9-21-6620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7:22:13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1 24575,'0'151'0,"1"-138"0,1 0 0,0-1 0,1 1 0,1-1 0,0 0 0,8 18 0,3 12 0,-4-3 0,-2 0 0,-1 0 0,4 77 0,-12 123 0,-2-143 0,2-95 0,3 49 0,-3-47 0,0-1 0,1 0 0,-1 0 0,1 0 0,-1 0 0,1 0 0,0 1 0,0-1 0,0-1 0,0 1 0,0 0 0,1 0 0,-1 0 0,0 0 0,1-1 0,0 1 0,-1-1 0,1 1 0,2 0 0,-4-2 0,0 1 0,0-1 0,0 0 0,0 0 0,0 0 0,0 0 0,0 0 0,0 0 0,0 0 0,0 0 0,1 0 0,-1 0 0,0 0 0,0 0 0,0 0 0,0 0 0,0 0 0,0 0 0,0 0 0,0 0 0,1 0 0,-1 0 0,0 0 0,0 0 0,0 0 0,0 0 0,0 0 0,0 0 0,0 0 0,0 0 0,1 0 0,-1 0 0,0 0 0,0 0 0,0 0 0,0 0 0,0 0 0,0 0 0,0 0 0,0-1 0,0 1 0,0 0 0,0 0 0,1 0 0,-1 0 0,0 0 0,0 0 0,0 0 0,0 0 0,0 0 0,0-1 0,0 1 0,0 0 0,0 0 0,0 0 0,0 0 0,0 0 0,0 0 0,-3-11 0,-6-9 0,-1 6 0,-1 0 0,-1 0 0,0 1 0,0 1 0,-1 0 0,-1 1 0,0 0 0,0 1 0,-1 1 0,0 0 0,-1 1 0,0 0 0,0 2 0,-26-8 0,17 11 0,-1 0 0,0 2 0,-30 3 0,-31-3 0,84 1-105,0 0 0,0 0 0,0-1 0,0 1 0,1-1 0,-1 0 0,0 0 0,1 0 0,-1 0 0,0 0 0,1-1 0,-4-2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7:24:59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7:25:00.6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 24575,'9'-4'0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8:04:56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24575,'1'6'0,"0"1"0,0-1 0,1 0 0,0 0 0,0 0 0,0 0 0,1 0 0,0 0 0,0-1 0,0 1 0,1-1 0,0 0 0,0 0 0,0 0 0,0-1 0,1 1 0,0-1 0,0 0 0,0 0 0,0-1 0,1 1 0,-1-1 0,1-1 0,11 5 0,-7-3 0,1-1 0,-1-1 0,0 0 0,0 0 0,1-1 0,-1 0 0,1-1 0,-1 0 0,15-2 0,8-3 0,52-16 0,-45 10 0,99-21 16,2 6 0,203-10 0,288 22-713,-607 14 620,623 35-105,-4 57 218,-223-19-256,803 135-914,-843-157 2247,-269-42-556,163-9-1,-7 6-556,-139 1 0,1514 7-970,-1031-17 1220,-601 4-138,0 0 1,0 0-1,0 1 0,0 1 0,-1-1 0,18 8 0,59 33-232,-43-20 175,-23-13-55,0-1 0,1 0 0,0-2 0,0-1 0,40 7 0,46 7 0,17 3 0,-51-15 0,48 6 0,210 49 0,-297-51 0,-27-8 0,0-1 0,0 0 0,1 0 0,-1-1 0,1 0 0,-1-1 0,1 0 0,0 0 0,0-1 0,9 0 0,-18 0 0,1 0 0,-1 0 0,1 0 0,-1-1 0,1 1 0,-1 0 0,0 0 0,1 0 0,-1 0 0,1-1 0,-1 1 0,0 0 0,1 0 0,-1-1 0,0 1 0,1 0 0,-1-1 0,0 1 0,0 0 0,1-1 0,-1 1 0,0 0 0,0-1 0,0 1 0,1-1 0,-1 1 0,0 0 0,0-1 0,0 1 0,0-1 0,0 1 0,0-1 0,0 1 0,0 0 0,0-1 0,0 1 0,0-1 0,0 1 0,0-1 0,0 1 0,0 0 0,-1-1 0,1 1 0,0-1 0,0 1 0,0 0 0,-1-1 0,1 1 0,0 0 0,0-1 0,-1 1 0,0-1 0,-18-21 0,15 19 0,-80-88-1365,55 59-5461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8:04:57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24575,'0'0'0,"-1"1"0,1-1 0,0 0 0,0 1 0,0-1 0,0 1 0,0-1 0,0 0 0,-1 1 0,1-1 0,0 1 0,0-1 0,0 1 0,0-1 0,1 0 0,-1 1 0,0-1 0,0 1 0,0-1 0,0 0 0,0 1 0,0-1 0,1 1 0,-1-1 0,0 0 0,0 1 0,1-1 0,-1 0 0,0 1 0,0-1 0,1 0 0,-1 1 0,0-1 0,1 0 0,-1 0 0,0 1 0,1-1 0,16 22 0,-15-20 0,13 14 0,1-1 0,0 0 0,1-1 0,25 15 0,34 29 0,58 45 0,1 1 0,-132-101 0,0-1 0,0 2 0,0-1 0,0 0 0,0 0 0,0 1 0,-1 0 0,0-1 0,0 1 0,0 0 0,0 0 0,0 0 0,-1 0 0,0 1 0,0-1 0,0 0 0,0 0 0,-1 1 0,1-1 0,-2 7 0,0-5 0,0 0 0,-1 0 0,0 1 0,0-2 0,-1 1 0,0 0 0,0 0 0,0-1 0,0 0 0,-1 1 0,0-1 0,0-1 0,-8 8 0,-27 23-341,-2-1 0,-1-2-1,-48 27 1,58-40-6485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8:05:13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14247 1 24575,'-146'57'0,"-79"33"0,-308 147-336,-385 165-897,669-298 754,-1079 443-1963,811-342 247,-60 30 1062,-1439 567-1945,1352-536 3078,61-9 0,81-18-143,87-23-430,78-20 470,67-23 264,-531 360 4024,691-447-1894,-450 343 2778,337-241-5060,240-186-7,-481 375-72,33 38-470,246-192 540,-165 167 0,144-178 0,-291 297 0,451-435 0,3 2 0,4 4 0,-52 90 0,7 0 507,86-124-408,14-34-99,0 0 1,-1-1 0,-1 1 0,-6 10 0,11-20-1,0 0-1,-1 0 1,1 0 0,0-1 0,-1 1 0,1-1 0,-1 1 0,0-1 0,0 1 0,1-1 0,-1 0 0,0 0 0,0 0 0,0 0 0,0 0 0,0 0 0,0-1 0,0 1 0,0-1 0,-1 1 0,1-1 0,0 0 0,0 0-1,0 0 1,-1 0 0,1 0 0,-4-1 0,-1-2 0,-1 1 0,1-1 0,0-1 0,0 1 0,0-1 0,1 0 0,-1-1 0,1 0 0,0 0 0,-6-6 0,-9-12 0,-23-31 0,25 29 0,-11-11 0,-47-79 0,68 98 0,1 0 0,0-1 0,1 1 0,1-2 0,1 1 0,1-1 0,-4-30 0,6 23 0,1-1 0,2 1 0,0 0 0,2-1 0,7-35 0,-7 49 0,1 0 0,0 1 0,0 0 0,1-1 0,1 2 0,0-1 0,0 1 0,2 0 0,-1 0 0,1 0 0,1 1 0,14-14 0,-21 23 0,-1 0 0,1-1 0,-1 1 0,1 0 0,-1 0 0,1 0 0,-1 0 0,1 0 0,0 1 0,0-1 0,-1 0 0,1 1 0,0-1 0,0 1 0,0 0 0,0-1 0,0 1 0,3 0 0,-4 1 0,1-1 0,-1 1 0,0 0 0,1-1 0,-1 1 0,0 0 0,0 0 0,0 0 0,1 0 0,-1 0 0,0 0 0,0 0 0,0 0 0,0 0 0,-1 1 0,1-1 0,0 0 0,0 3 0,3 6 0,0 1 0,-1-1 0,0 1 0,1 23 0,-2-22 0,8 101 0,-8-75 0,1-1 0,10 45 0,36 84 0,15 76 0,-62-233 0,-1 0 0,1 0 0,1 0 0,0 0 0,0 0 0,0 0 0,7 10 0,-7-15 0,0-1 0,-1 0 0,1 0 0,1 0 0,-1 0 0,0 0 0,1 0 0,-1-1 0,1 0 0,0 0 0,0 0 0,0 0 0,0 0 0,0-1 0,0 0 0,0 0 0,1 0 0,4 0 0,204 34 0,250 30 0,-294-40-1365,-141-19-5461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903B3-1E56-40FC-BFA0-8FCED02B0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5E4BD8-B06E-4FD7-B3D8-4A6BFAB7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04EA1-01C4-439D-B2A1-803A06C6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4775D-C28A-41E9-8BF8-040D4B00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0BBE5-8EF1-4182-9BC0-DFDE1FFD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7789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0220-43F4-4A5A-A567-48F1340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1315A4-D473-44D6-9AD2-64C3F7535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52004-5DF0-47E0-8F7C-B28F478F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727B4-3FD0-413C-8DD7-2E2E6487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ECD6-E205-4BEC-8FED-382B0F9D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061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5F39EA-2368-43D2-B317-A46484D02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4653D-6C9A-4115-A95B-F319F17B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C0709-4EBE-4809-8785-C00D3B2C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6EFA7-C64B-4A34-8F86-3A1E81EB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0F3C1-0296-4A05-9281-4228B96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662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2C045-8329-4688-A66A-77349A9A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20531-CC60-4602-ADE3-00E10CB2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33564-312F-4884-A7A7-E8721BA8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7C83E-30D7-4AEC-8B57-162DDCFF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029EF-82DE-44E8-B607-CE095D5E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0016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9A2AF-1839-4B04-B3FF-C203E846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C5FC4-258E-4C88-95A9-9593C709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FBD6B-13B0-4AE0-AACC-ECA224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BD71-F5C6-4BF9-AF07-73116A96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D3AFF-3D51-493C-8DB3-8923B0F0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8158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26C58-C24A-4672-ACA8-52B21409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52EF8-197B-4599-9D0A-DAE146FC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B070EE-16EC-45B0-8A1F-8D2D807D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B464-78F1-44A7-9A3C-609132CD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69700B-D2B9-455B-B157-D8910F4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CD9094-9758-4BFB-9F18-1A3CA61E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41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CE330-61A0-46D5-8DA4-35D5A469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A6663-B862-4C09-9C06-7658741E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086213-07BD-458C-8B62-A47545F2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22DFC3-0239-463F-BB74-F5A7480EC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C6A547-2097-43C8-A3FB-B4EF4DF48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7F5BCD-B8DE-4BC6-B636-371D390B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2B8DC1-3E70-4A35-A4DA-D65BD29F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6A1681-6ACD-47B2-A0D0-7153CFDF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5937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77C70-315E-4DCC-8319-9F042473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FD81B6-B78B-4DFB-A778-F68F069F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FD3426-E749-4EA2-B5A5-FED208CB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C0ECF7-81D6-46C4-B6D5-59F7FE09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35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BEA50-0400-4FE6-A5BD-07ED2373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1092EB-83E8-4095-9F12-D16EFCB5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794E77-9102-4640-8311-AAF31CB4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181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CA2F5-A073-4059-A2DF-735718CC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41D64-DB91-4C88-8F3A-DC04B650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DF06D3-61E9-425F-9A7D-C3792242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F5AC29-71E5-44F3-9DA1-E40798CD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3857E-6F1E-4A87-977E-7A17841E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AA415-9DA9-49AA-B722-002BA76F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846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16F3B-71B0-4339-BF3E-9111F81B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329C12-5E38-4862-AE16-0DED158C1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6860A8-AC53-49D7-B3BC-3A51A3ECF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2471D-22AE-4B13-992A-4C26C204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EAF62-6E04-42C2-A92C-8C093DA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A5F6B3-72CF-4794-8035-D5B6721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897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169DA-77B1-4A63-AA1B-506D514D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B85B75-DB87-4E80-9FBC-B5E88A18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31B7F-C7C0-46AC-86B8-6A174F2B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BF44-783B-43DA-8F5E-D10D5B3E0F78}" type="datetimeFigureOut">
              <a:rPr lang="ru-KZ" smtClean="0"/>
              <a:t>15.03.2022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9CB2C-39F6-45D7-8FB9-7631178A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71C1D-7C7D-4862-96B2-05A470A6B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2CF9-6458-448D-9460-88B1616FC55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2529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5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рама картины&#10;&#10;Автоматически созданное описание">
            <a:extLst>
              <a:ext uri="{FF2B5EF4-FFF2-40B4-BE49-F238E27FC236}">
                <a16:creationId xmlns:a16="http://schemas.microsoft.com/office/drawing/2014/main" id="{A6241572-CE2D-4312-8A7E-767FE7078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 b="63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6045-1B62-4B37-90D4-E3C3607DB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609" y="1235413"/>
            <a:ext cx="9345038" cy="3769961"/>
          </a:xfrm>
        </p:spPr>
        <p:txBody>
          <a:bodyPr>
            <a:normAutofit fontScale="90000"/>
          </a:bodyPr>
          <a:lstStyle/>
          <a:p>
            <a:r>
              <a:rPr lang="ru-RU" sz="5600" dirty="0">
                <a:solidFill>
                  <a:srgbClr val="FFFFFF"/>
                </a:solidFill>
                <a:latin typeface="Roboto" panose="02000000000000000000" pitchFamily="2" charset="0"/>
              </a:rPr>
              <a:t>Как связано количество разводов с домашним насилием в отношении женщин в Казахстане?</a:t>
            </a:r>
            <a:br>
              <a:rPr lang="ru-RU" sz="56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ru-KZ" sz="5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4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D73973B-3FB1-4669-B38B-F184849AF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19" y="53784"/>
            <a:ext cx="5749561" cy="6804216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EDD290-3824-4826-A540-29A8EC4BC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74" y="45305"/>
            <a:ext cx="9394520" cy="6858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53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4C3320-534A-4D86-8C7B-0A24E98B4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5" y="94727"/>
            <a:ext cx="10086889" cy="592604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BECA-C3AC-4F9B-9FD9-2908637E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3" name="Объект 12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323E9AA-FD05-4A17-ADB7-4FADCCE5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7" y="282104"/>
            <a:ext cx="8168762" cy="4562272"/>
          </a:xfr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369B898-B74E-4F50-AE99-86276984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02" y="4321173"/>
            <a:ext cx="3693234" cy="2171702"/>
          </a:xfrm>
          <a:prstGeom prst="rect">
            <a:avLst/>
          </a:prstGeom>
        </p:spPr>
      </p:pic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F18C6BF-338E-4B91-BAC8-892AE708BEBF}"/>
              </a:ext>
            </a:extLst>
          </p:cNvPr>
          <p:cNvGrpSpPr/>
          <p:nvPr/>
        </p:nvGrpSpPr>
        <p:grpSpPr>
          <a:xfrm>
            <a:off x="5330290" y="485839"/>
            <a:ext cx="2770200" cy="388440"/>
            <a:chOff x="5330290" y="485839"/>
            <a:chExt cx="277020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577AC49A-3AF4-49BB-A8B9-223E88D58D3E}"/>
                    </a:ext>
                  </a:extLst>
                </p14:cNvPr>
                <p14:cNvContentPartPr/>
                <p14:nvPr/>
              </p14:nvContentPartPr>
              <p14:xfrm>
                <a:off x="5330290" y="564319"/>
                <a:ext cx="2633040" cy="586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577AC49A-3AF4-49BB-A8B9-223E88D58D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2290" y="546319"/>
                  <a:ext cx="266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32848735-C06F-42D6-A7E1-2E75A9D4EC21}"/>
                    </a:ext>
                  </a:extLst>
                </p14:cNvPr>
                <p14:cNvContentPartPr/>
                <p14:nvPr/>
              </p14:nvContentPartPr>
              <p14:xfrm>
                <a:off x="7830850" y="485839"/>
                <a:ext cx="269640" cy="3884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32848735-C06F-42D6-A7E1-2E75A9D4E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2850" y="468199"/>
                  <a:ext cx="305280" cy="424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5B21AA6-7D86-4D57-89BA-B638FDCA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513" y="21996"/>
            <a:ext cx="3722474" cy="218889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D37EA02-72B0-4CA7-BA85-5943E947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896" y="3150515"/>
            <a:ext cx="3304661" cy="1943213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5287ACC-0A3F-4416-9876-494F67B31067}"/>
              </a:ext>
            </a:extLst>
          </p:cNvPr>
          <p:cNvGrpSpPr/>
          <p:nvPr/>
        </p:nvGrpSpPr>
        <p:grpSpPr>
          <a:xfrm>
            <a:off x="1974439" y="1536319"/>
            <a:ext cx="7548771" cy="3584926"/>
            <a:chOff x="1974439" y="1536319"/>
            <a:chExt cx="7548771" cy="35849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6337A720-D34D-4970-BF22-687B27FE48F7}"/>
                    </a:ext>
                  </a:extLst>
                </p14:cNvPr>
                <p14:cNvContentPartPr/>
                <p14:nvPr/>
              </p14:nvContentPartPr>
              <p14:xfrm>
                <a:off x="1974439" y="1536319"/>
                <a:ext cx="2043720" cy="34232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6337A720-D34D-4970-BF22-687B27FE48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6799" y="1518679"/>
                  <a:ext cx="2079360" cy="34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5B46E76-C3C9-49B6-B7EA-757090F0F5B9}"/>
                    </a:ext>
                  </a:extLst>
                </p14:cNvPr>
                <p14:cNvContentPartPr/>
                <p14:nvPr/>
              </p14:nvContentPartPr>
              <p14:xfrm>
                <a:off x="3875959" y="4776005"/>
                <a:ext cx="181440" cy="3452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5B46E76-C3C9-49B6-B7EA-757090F0F5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8319" y="4758365"/>
                  <a:ext cx="21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BF4FAE34-AD03-40D8-BD90-AC7DE5AEBA1F}"/>
                    </a:ext>
                  </a:extLst>
                </p14:cNvPr>
                <p14:cNvContentPartPr/>
                <p14:nvPr/>
              </p14:nvContentPartPr>
              <p14:xfrm>
                <a:off x="9522850" y="3384965"/>
                <a:ext cx="360" cy="3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BF4FAE34-AD03-40D8-BD90-AC7DE5AEBA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05210" y="33669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2D5E871-389B-413D-A2EF-9D4371490553}"/>
                    </a:ext>
                  </a:extLst>
                </p14:cNvPr>
                <p14:cNvContentPartPr/>
                <p14:nvPr/>
              </p14:nvContentPartPr>
              <p14:xfrm>
                <a:off x="9386770" y="2575685"/>
                <a:ext cx="3600" cy="21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2D5E871-389B-413D-A2EF-9D43714905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69130" y="2558045"/>
                  <a:ext cx="39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E5F6149-3B80-432D-90F5-9041DA303718}"/>
                    </a:ext>
                  </a:extLst>
                </p14:cNvPr>
                <p14:cNvContentPartPr/>
                <p14:nvPr/>
              </p14:nvContentPartPr>
              <p14:xfrm>
                <a:off x="5398330" y="4267685"/>
                <a:ext cx="3354840" cy="28548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E5F6149-3B80-432D-90F5-9041DA3037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80330" y="4250045"/>
                  <a:ext cx="3390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0C43CE2-B636-494D-9205-382BFE2475D3}"/>
                    </a:ext>
                  </a:extLst>
                </p14:cNvPr>
                <p14:cNvContentPartPr/>
                <p14:nvPr/>
              </p14:nvContentPartPr>
              <p14:xfrm>
                <a:off x="8646970" y="4425725"/>
                <a:ext cx="185400" cy="2678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0C43CE2-B636-494D-9205-382BFE2475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8970" y="4408085"/>
                  <a:ext cx="221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6565AF89-5DD9-4DC1-9F73-A2CA4F994439}"/>
                    </a:ext>
                  </a:extLst>
                </p14:cNvPr>
                <p14:cNvContentPartPr/>
                <p14:nvPr/>
              </p14:nvContentPartPr>
              <p14:xfrm>
                <a:off x="2302690" y="2003285"/>
                <a:ext cx="5129280" cy="29862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6565AF89-5DD9-4DC1-9F73-A2CA4F9944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84690" y="1985645"/>
                  <a:ext cx="5164920" cy="3021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B35D4D9-B439-48AB-8DCA-FF0319EA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59" y="5004052"/>
            <a:ext cx="3165752" cy="18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5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</Words>
  <Application>Microsoft Office PowerPoint</Application>
  <PresentationFormat>Широкоэкранный</PresentationFormat>
  <Paragraphs>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Тема Office</vt:lpstr>
      <vt:lpstr>Как связано количество разводов с домашним насилием в отношении женщин в Казахстане?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из 100 пар разводятся, не прожив вместе и года </dc:title>
  <dc:creator>Dinara</dc:creator>
  <cp:lastModifiedBy>Dinara</cp:lastModifiedBy>
  <cp:revision>1</cp:revision>
  <dcterms:created xsi:type="dcterms:W3CDTF">2022-02-08T13:06:01Z</dcterms:created>
  <dcterms:modified xsi:type="dcterms:W3CDTF">2022-03-15T18:05:35Z</dcterms:modified>
</cp:coreProperties>
</file>