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08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C670363-5420-44C4-BBA5-C33A4BB1F0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A0705E-1328-4664-B0DB-1CF0E0EDB1C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front-end development?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9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&amp; 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1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front-end developer?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 explained?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SEO in web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front-end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8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back-end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back-end developer?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9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back-end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development technologies?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07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</TotalTime>
  <Words>61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what is front-end development?</vt:lpstr>
      <vt:lpstr>who is front-end developer?</vt:lpstr>
      <vt:lpstr>front-end development explained?</vt:lpstr>
      <vt:lpstr>what is SEO in web development?</vt:lpstr>
      <vt:lpstr>fundamentals of front-end development?</vt:lpstr>
      <vt:lpstr>what is back-end development?</vt:lpstr>
      <vt:lpstr>who is back-end developer?</vt:lpstr>
      <vt:lpstr>basics of back-end development?</vt:lpstr>
      <vt:lpstr>back-end development technologies?</vt:lpstr>
      <vt:lpstr>what is database &amp; how it works?</vt:lpstr>
      <vt:lpstr>what is API?</vt:lpstr>
      <vt:lpstr>what is SQL?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front-end development?</dc:title>
  <dc:creator>asus</dc:creator>
  <cp:lastModifiedBy>asus</cp:lastModifiedBy>
  <cp:revision>1</cp:revision>
  <dcterms:created xsi:type="dcterms:W3CDTF">2024-03-02T16:09:25Z</dcterms:created>
  <dcterms:modified xsi:type="dcterms:W3CDTF">2024-03-02T16:14:59Z</dcterms:modified>
</cp:coreProperties>
</file>