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58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8379-8586-40BF-A374-52408E6B384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2AC-7D1C-4420-A461-FE20C66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4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8379-8586-40BF-A374-52408E6B384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2AC-7D1C-4420-A461-FE20C66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8379-8586-40BF-A374-52408E6B384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2AC-7D1C-4420-A461-FE20C66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9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8379-8586-40BF-A374-52408E6B384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2AC-7D1C-4420-A461-FE20C66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8379-8586-40BF-A374-52408E6B384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2AC-7D1C-4420-A461-FE20C66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7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8379-8586-40BF-A374-52408E6B384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2AC-7D1C-4420-A461-FE20C66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8379-8586-40BF-A374-52408E6B384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2AC-7D1C-4420-A461-FE20C66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8379-8586-40BF-A374-52408E6B384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2AC-7D1C-4420-A461-FE20C66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8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8379-8586-40BF-A374-52408E6B384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2AC-7D1C-4420-A461-FE20C66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8379-8586-40BF-A374-52408E6B384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2AC-7D1C-4420-A461-FE20C66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8379-8586-40BF-A374-52408E6B384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C2AC-7D1C-4420-A461-FE20C66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8379-8586-40BF-A374-52408E6B384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C2AC-7D1C-4420-A461-FE20C664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6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mtClean="0"/>
              <a:t>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8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nh</dc:title>
  <dc:creator>asus</dc:creator>
  <cp:lastModifiedBy>asus</cp:lastModifiedBy>
  <cp:revision>1</cp:revision>
  <dcterms:created xsi:type="dcterms:W3CDTF">2024-03-02T15:59:44Z</dcterms:created>
  <dcterms:modified xsi:type="dcterms:W3CDTF">2024-03-02T15:59:50Z</dcterms:modified>
</cp:coreProperties>
</file>