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Қазіргі жағдайдағы білім берудің басымдылық рөлі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Қазақстан Республикасының білім беру жүйесі және орта білім беруді жүргізу мекемелерінің типтері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Қазақстан Республикасының білім беру жүйесінің құрылымы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Қазақстанның білім беру жүйесі келесі деңгейлерден тұрады:</a:t>
            </a:r>
          </a:p>
          <a:p>
            <a:r>
              <a:t>- Мектепке дейінгі білім беру</a:t>
            </a:r>
          </a:p>
          <a:p>
            <a:r>
              <a:t>- Жалпы орта білім беру</a:t>
            </a:r>
          </a:p>
          <a:p>
            <a:r>
              <a:t>- Кәсіптік және техникалық білім беру</a:t>
            </a:r>
          </a:p>
          <a:p>
            <a:r>
              <a:t>- Жоғары білім беру</a:t>
            </a:r>
          </a:p>
          <a:p>
            <a:r>
              <a:t>- Жоғары оқу орнынан кейінгі білім беру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Орта білім беруді жүргізу мекемелерінің типтері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Қазақстанда орта білім беруді келесі мекемелер жүргізеді:</a:t>
            </a:r>
          </a:p>
          <a:p>
            <a:r>
              <a:t>- Жалпы білім беретін мектептер</a:t>
            </a:r>
          </a:p>
          <a:p>
            <a:r>
              <a:t>- Лицейлер мен гимназиялар</a:t>
            </a:r>
          </a:p>
          <a:p>
            <a:r>
              <a:t>- Мектеп-интернаттар</a:t>
            </a:r>
          </a:p>
          <a:p>
            <a:r>
              <a:t>- Арнайы мамандандырылған мектептер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