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01-04-2024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4/1/2024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4/1/2024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4/1/2024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4/1/2024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4/1/2024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4/1/2024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4/1/2024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4/1/2024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4/1/2024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803671" y="4514130"/>
            <a:ext cx="10251281"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a:t>
            </a:r>
            <a:r>
              <a:rPr b="1" dirty="0" sz="2000" lang="en-IN">
                <a:solidFill>
                  <a:schemeClr val="accent1">
                    <a:lumMod val="75000"/>
                  </a:schemeClr>
                </a:solidFill>
                <a:latin typeface="Arial"/>
                <a:cs typeface="Arial"/>
              </a:rPr>
              <a:t> </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THI</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T</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V</a:t>
            </a:r>
            <a:endParaRPr altLang="en-US" lang="zh-CN"/>
          </a:p>
          <a:p>
            <a:pPr indent="-457200" marL="457200">
              <a:buAutoNum type="arabicPeriod"/>
            </a:pPr>
            <a:r>
              <a:rPr b="1" dirty="0" sz="2000" lang="en-IN">
                <a:solidFill>
                  <a:schemeClr val="accent1">
                    <a:lumMod val="75000"/>
                  </a:schemeClr>
                </a:solidFill>
                <a:latin typeface="Arial"/>
                <a:cs typeface="Arial"/>
              </a:rPr>
              <a:t>College</a:t>
            </a:r>
            <a:r>
              <a:rPr b="1" dirty="0" sz="2000" lang="en-US">
                <a:solidFill>
                  <a:schemeClr val="accent1">
                    <a:lumMod val="75000"/>
                  </a:schemeClr>
                </a:solidFill>
                <a:latin typeface="Arial"/>
                <a:cs typeface="Arial"/>
              </a:rPr>
              <a:t> Name-</a:t>
            </a:r>
            <a:r>
              <a:rPr b="1" dirty="0" sz="2000" lang="en-IN">
                <a:solidFill>
                  <a:schemeClr val="accent1">
                    <a:lumMod val="75000"/>
                  </a:schemeClr>
                </a:solidFill>
                <a:latin typeface="Arial"/>
                <a:cs typeface="Arial"/>
              </a:rPr>
              <a:t>MOOKAMBIGAI COLLEGE OF ENGINEERING</a:t>
            </a:r>
          </a:p>
          <a:p>
            <a:pPr indent="-457200" marL="457200">
              <a:buAutoNum type="arabicPeriod"/>
            </a:pPr>
            <a:r>
              <a:rPr b="1" dirty="0" sz="2000" lang="en-US">
                <a:solidFill>
                  <a:schemeClr val="accent1">
                    <a:lumMod val="75000"/>
                  </a:schemeClr>
                </a:solidFill>
                <a:latin typeface="Arial"/>
                <a:cs typeface="Arial"/>
              </a:rPr>
              <a:t>Department</a:t>
            </a:r>
            <a:r>
              <a:rPr b="1" dirty="0" sz="2000" lang="en-IN">
                <a:solidFill>
                  <a:schemeClr val="accent1">
                    <a:lumMod val="75000"/>
                  </a:schemeClr>
                </a:solidFill>
                <a:latin typeface="Arial"/>
                <a:cs typeface="Arial"/>
              </a:rPr>
              <a:t>-COMPUTER SCIENCE 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vigneshselvam42004@gmail.com</cp:lastModifiedBy>
  <dcterms:created xsi:type="dcterms:W3CDTF">2021-05-26T05:50:10Z</dcterms:created>
  <dcterms:modified xsi:type="dcterms:W3CDTF">2024-04-03T12:58:48Z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bb32399bad554e9cbe53ba2ecfa8cc6d</vt:lpwstr>
  </property>
</Properties>
</file>