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2" r:id="rId4"/>
    <p:sldId id="258" r:id="rId5"/>
    <p:sldId id="266" r:id="rId6"/>
    <p:sldId id="265" r:id="rId7"/>
    <p:sldId id="259" r:id="rId8"/>
    <p:sldId id="261" r:id="rId9"/>
    <p:sldId id="267" r:id="rId10"/>
    <p:sldId id="260" r:id="rId11"/>
    <p:sldId id="264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4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0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9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4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5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8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5C5E1-F12C-48D3-9A8B-F04B47482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A8B2C4-1201-4CBD-B999-B51B013D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嵌入式系統模擬紅白機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39FC89-1946-4831-892B-95664A5FF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09" y="4608576"/>
            <a:ext cx="3635925" cy="774186"/>
          </a:xfrm>
        </p:spPr>
        <p:txBody>
          <a:bodyPr anchor="t">
            <a:normAutofit/>
          </a:bodyPr>
          <a:lstStyle/>
          <a:p>
            <a:r>
              <a:rPr lang="en-US" altLang="zh-TW" sz="2000"/>
              <a:t>410585037</a:t>
            </a:r>
            <a:r>
              <a:rPr lang="zh-TW" altLang="en-US" sz="2000" dirty="0"/>
              <a:t> 資工四 王鼎慈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908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ACA48-1003-439A-B662-4CC7A5B5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手把成品圖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0120A4F-FDB5-46FE-972D-4F3CFA23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410" y="2150145"/>
            <a:ext cx="5013252" cy="37607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CA4E36-4B7D-4626-A077-56E81A2D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95" y="2150145"/>
            <a:ext cx="501325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1827E-EA36-4898-830E-47A40EC7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7BD95-F44D-4693-8BA3-F33BE034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https://youtu.be/U02Am7oFYKQ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10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8BF76-877B-40B9-A09D-4DC5A16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DC256-CF1B-49CE-8ABD-BB64BFA3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藍芽傳輸的亂碼問題</a:t>
            </a:r>
          </a:p>
        </p:txBody>
      </p:sp>
    </p:spTree>
    <p:extLst>
      <p:ext uri="{BB962C8B-B14F-4D97-AF65-F5344CB8AC3E}">
        <p14:creationId xmlns:p14="http://schemas.microsoft.com/office/powerpoint/2010/main" val="138948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D74E6-CA90-43EE-8737-692D20E2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4BC00-F3AE-4025-8EE7-AD70E11D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因為我覺得這樣子很酷</a:t>
            </a:r>
          </a:p>
        </p:txBody>
      </p:sp>
    </p:spTree>
    <p:extLst>
      <p:ext uri="{BB962C8B-B14F-4D97-AF65-F5344CB8AC3E}">
        <p14:creationId xmlns:p14="http://schemas.microsoft.com/office/powerpoint/2010/main" val="107192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7426-2FCC-4F72-8C8A-797B2F32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5751A-AE15-417F-BB98-FC1B2D57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紅白遊戲主機本體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 err="1">
                <a:sym typeface="Wingdings" panose="05000000000000000000" pitchFamily="2" charset="2"/>
              </a:rPr>
              <a:t>Beaglebone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Player 1 </a:t>
            </a:r>
            <a:r>
              <a:rPr lang="zh-TW" altLang="en-US" dirty="0"/>
              <a:t>遊戲手把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麵包版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Player 2 </a:t>
            </a:r>
            <a:r>
              <a:rPr lang="zh-TW" altLang="en-US" dirty="0"/>
              <a:t>遊戲手把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麵包版</a:t>
            </a:r>
            <a:endParaRPr lang="zh-TW" altLang="en-US" dirty="0"/>
          </a:p>
          <a:p>
            <a:r>
              <a:rPr lang="zh-TW" altLang="en-US" dirty="0"/>
              <a:t>顯示螢幕</a:t>
            </a:r>
          </a:p>
        </p:txBody>
      </p:sp>
    </p:spTree>
    <p:extLst>
      <p:ext uri="{BB962C8B-B14F-4D97-AF65-F5344CB8AC3E}">
        <p14:creationId xmlns:p14="http://schemas.microsoft.com/office/powerpoint/2010/main" val="1849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9B074-0F73-401E-897A-13EC856E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95E0A-32F7-4DB5-86B3-9EA951A4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模擬兩人搶分模式</a:t>
            </a:r>
            <a:r>
              <a:rPr lang="en-US" altLang="zh-TW" dirty="0"/>
              <a:t>P1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P2</a:t>
            </a:r>
          </a:p>
          <a:p>
            <a:r>
              <a:rPr lang="zh-TW" altLang="en-US" dirty="0"/>
              <a:t>接線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藍芽配對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開始遊戲</a:t>
            </a:r>
            <a:endParaRPr lang="en-US" altLang="zh-TW" dirty="0"/>
          </a:p>
          <a:p>
            <a:r>
              <a:rPr lang="zh-TW" altLang="en-US" dirty="0"/>
              <a:t>按下按鈕發射子彈</a:t>
            </a:r>
            <a:endParaRPr lang="en-US" altLang="zh-TW" dirty="0"/>
          </a:p>
          <a:p>
            <a:r>
              <a:rPr lang="zh-TW" altLang="en-US" dirty="0"/>
              <a:t>利用感測器的傾斜角度來判斷移動方位</a:t>
            </a:r>
            <a:endParaRPr lang="en-US" altLang="zh-TW" dirty="0"/>
          </a:p>
          <a:p>
            <a:r>
              <a:rPr lang="zh-TW" altLang="en-US" dirty="0"/>
              <a:t>擊墜數先達到指定分數者獲勝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9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DB936-0CC0-4073-AC4E-14DE4CA2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9D0C5-C4D3-4336-9329-A011BF60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四腳按鈕</a:t>
            </a:r>
            <a:endParaRPr lang="en-US" altLang="zh-TW" dirty="0"/>
          </a:p>
          <a:p>
            <a:r>
              <a:rPr lang="zh-TW" altLang="en-US" dirty="0"/>
              <a:t>電阻</a:t>
            </a:r>
            <a:endParaRPr lang="en-US" altLang="zh-TW" dirty="0"/>
          </a:p>
          <a:p>
            <a:r>
              <a:rPr lang="zh-TW" altLang="en-US" dirty="0"/>
              <a:t>可變電阻</a:t>
            </a:r>
            <a:endParaRPr lang="en-US" altLang="zh-TW" dirty="0"/>
          </a:p>
          <a:p>
            <a:r>
              <a:rPr lang="en-US" altLang="zh-TW" dirty="0"/>
              <a:t>MPU6050(</a:t>
            </a:r>
            <a:r>
              <a:rPr lang="zh-TW" altLang="en-US" dirty="0"/>
              <a:t>六軸感測元件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九軸感測元件</a:t>
            </a:r>
            <a:endParaRPr lang="en-US" altLang="zh-TW" dirty="0"/>
          </a:p>
          <a:p>
            <a:r>
              <a:rPr lang="en-US" altLang="zh-TW" dirty="0"/>
              <a:t>HC-05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59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F5D50-E612-47F7-AFF9-CF25FA25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917E1-38B4-46E8-A4F2-4D398462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電腦端</a:t>
            </a:r>
            <a:r>
              <a:rPr lang="en-US" altLang="zh-TW" dirty="0"/>
              <a:t>:</a:t>
            </a:r>
            <a:r>
              <a:rPr lang="zh-TW" altLang="en-US" dirty="0"/>
              <a:t>遊戲顯示畫面</a:t>
            </a:r>
            <a:r>
              <a:rPr lang="en-US" altLang="zh-TW" dirty="0"/>
              <a:t>+</a:t>
            </a:r>
            <a:r>
              <a:rPr lang="zh-TW" altLang="en-US" dirty="0"/>
              <a:t>接收藍芽傳輸</a:t>
            </a:r>
            <a:endParaRPr lang="en-US" altLang="zh-TW" dirty="0"/>
          </a:p>
          <a:p>
            <a:r>
              <a:rPr lang="zh-TW" altLang="en-US" dirty="0"/>
              <a:t>嵌入式系統端</a:t>
            </a:r>
            <a:r>
              <a:rPr lang="en-US" altLang="zh-TW" dirty="0"/>
              <a:t>:</a:t>
            </a:r>
            <a:r>
              <a:rPr lang="zh-TW" altLang="en-US" dirty="0"/>
              <a:t>六軸感測元件</a:t>
            </a:r>
            <a:r>
              <a:rPr lang="en-US" altLang="zh-TW" dirty="0"/>
              <a:t>Driver+</a:t>
            </a:r>
            <a:r>
              <a:rPr lang="zh-TW" altLang="en-US" dirty="0"/>
              <a:t>程式感測狀態</a:t>
            </a:r>
            <a:r>
              <a:rPr lang="en-US" altLang="zh-TW" dirty="0"/>
              <a:t>&amp;</a:t>
            </a:r>
            <a:r>
              <a:rPr lang="zh-TW" altLang="en-US" dirty="0"/>
              <a:t>藍芽傳輸</a:t>
            </a:r>
            <a:endParaRPr lang="en-US" altLang="zh-TW" dirty="0"/>
          </a:p>
          <a:p>
            <a:r>
              <a:rPr lang="zh-TW" altLang="en-US" dirty="0"/>
              <a:t>麵包版</a:t>
            </a:r>
            <a:r>
              <a:rPr lang="en-US" altLang="zh-TW" dirty="0"/>
              <a:t>:</a:t>
            </a:r>
            <a:r>
              <a:rPr lang="zh-TW" altLang="en-US" dirty="0"/>
              <a:t>接線</a:t>
            </a:r>
          </a:p>
        </p:txBody>
      </p:sp>
    </p:spTree>
    <p:extLst>
      <p:ext uri="{BB962C8B-B14F-4D97-AF65-F5344CB8AC3E}">
        <p14:creationId xmlns:p14="http://schemas.microsoft.com/office/powerpoint/2010/main" val="1215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33E0A-AA55-480E-A86D-FC93FD7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963ECA-478C-4971-9CEE-900950F5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ADC</a:t>
            </a:r>
            <a:r>
              <a:rPr lang="zh-TW" altLang="en-US" dirty="0"/>
              <a:t>感測接腳取得按鈕狀態</a:t>
            </a:r>
            <a:endParaRPr lang="en-US" altLang="zh-TW" dirty="0"/>
          </a:p>
          <a:p>
            <a:r>
              <a:rPr lang="en-US" altLang="zh-TW" dirty="0"/>
              <a:t>I2C-2</a:t>
            </a:r>
            <a:r>
              <a:rPr lang="zh-TW" altLang="en-US" dirty="0"/>
              <a:t>與九軸感測元件溝通</a:t>
            </a:r>
            <a:endParaRPr lang="en-US" altLang="zh-TW" dirty="0"/>
          </a:p>
          <a:p>
            <a:r>
              <a:rPr lang="en-US" altLang="zh-TW" dirty="0"/>
              <a:t>I2C-1</a:t>
            </a:r>
            <a:r>
              <a:rPr lang="zh-TW" altLang="en-US" dirty="0"/>
              <a:t>與六軸感測元件溝通</a:t>
            </a:r>
            <a:endParaRPr lang="en-US" altLang="zh-TW" dirty="0"/>
          </a:p>
          <a:p>
            <a:r>
              <a:rPr lang="en-US" altLang="zh-TW" dirty="0"/>
              <a:t>HC-05TXD</a:t>
            </a:r>
            <a:r>
              <a:rPr lang="zh-TW" altLang="en-US" dirty="0"/>
              <a:t> </a:t>
            </a:r>
            <a:r>
              <a:rPr lang="en-US" altLang="zh-TW" dirty="0"/>
              <a:t>RXD</a:t>
            </a:r>
            <a:r>
              <a:rPr lang="zh-TW" altLang="en-US" dirty="0"/>
              <a:t>將以上三種元件的狀態傳輸到電腦端</a:t>
            </a:r>
            <a:endParaRPr lang="en-US" altLang="zh-TW" dirty="0"/>
          </a:p>
          <a:p>
            <a:r>
              <a:rPr lang="zh-TW" altLang="en-US" dirty="0"/>
              <a:t>電腦遊戲程式</a:t>
            </a:r>
            <a:r>
              <a:rPr lang="en-US" altLang="zh-TW" dirty="0"/>
              <a:t>:</a:t>
            </a:r>
            <a:r>
              <a:rPr lang="zh-TW" altLang="en-US" dirty="0"/>
              <a:t>藍芽連接埠配對 依照藍芽傳輸來的資料進行更新</a:t>
            </a:r>
          </a:p>
        </p:txBody>
      </p:sp>
    </p:spTree>
    <p:extLst>
      <p:ext uri="{BB962C8B-B14F-4D97-AF65-F5344CB8AC3E}">
        <p14:creationId xmlns:p14="http://schemas.microsoft.com/office/powerpoint/2010/main" val="33635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7280A-8813-42FE-9F6C-62D9D4D0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MPU6050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90507-72E9-4A84-8007-972EEBF6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加速度 </a:t>
            </a:r>
            <a:r>
              <a:rPr lang="en-US" altLang="zh-TW" dirty="0"/>
              <a:t>X+Y+Z</a:t>
            </a:r>
          </a:p>
          <a:p>
            <a:r>
              <a:rPr lang="zh-TW" altLang="en-US" dirty="0"/>
              <a:t>角速度 </a:t>
            </a:r>
            <a:r>
              <a:rPr lang="en-US" altLang="zh-TW" dirty="0"/>
              <a:t>X+Y+Z</a:t>
            </a:r>
          </a:p>
          <a:p>
            <a:r>
              <a:rPr lang="en-US" altLang="zh-TW" dirty="0"/>
              <a:t>3+3=6</a:t>
            </a:r>
          </a:p>
          <a:p>
            <a:r>
              <a:rPr lang="en-US" altLang="zh-TW" dirty="0"/>
              <a:t>I2CSET</a:t>
            </a:r>
            <a:r>
              <a:rPr lang="zh-TW" altLang="en-US" dirty="0"/>
              <a:t> </a:t>
            </a:r>
            <a:r>
              <a:rPr lang="en-US" altLang="zh-TW" dirty="0"/>
              <a:t>0X68</a:t>
            </a:r>
            <a:r>
              <a:rPr lang="zh-TW" altLang="en-US" dirty="0"/>
              <a:t> </a:t>
            </a:r>
            <a:r>
              <a:rPr lang="en-US" altLang="zh-TW" dirty="0"/>
              <a:t>0X6B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把</a:t>
            </a:r>
            <a:r>
              <a:rPr lang="en-US" altLang="zh-TW" dirty="0"/>
              <a:t>I2C</a:t>
            </a:r>
            <a:r>
              <a:rPr lang="zh-TW" altLang="en-US" dirty="0"/>
              <a:t> 的</a:t>
            </a:r>
            <a:r>
              <a:rPr lang="en-US" altLang="zh-TW" dirty="0"/>
              <a:t>0X68</a:t>
            </a:r>
            <a:r>
              <a:rPr lang="zh-TW" altLang="en-US" dirty="0"/>
              <a:t> </a:t>
            </a:r>
            <a:r>
              <a:rPr lang="en-US" altLang="zh-TW" dirty="0"/>
              <a:t>0X6B</a:t>
            </a:r>
            <a:r>
              <a:rPr lang="zh-TW" altLang="en-US" dirty="0"/>
              <a:t>設定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寫進</a:t>
            </a:r>
            <a:r>
              <a:rPr lang="en-US" altLang="zh-TW" dirty="0"/>
              <a:t>Kernel Driver</a:t>
            </a:r>
            <a:r>
              <a:rPr lang="zh-TW" altLang="en-US" dirty="0"/>
              <a:t>的</a:t>
            </a:r>
            <a:r>
              <a:rPr lang="en-US" altLang="zh-TW" dirty="0" err="1"/>
              <a:t>init</a:t>
            </a:r>
            <a:r>
              <a:rPr lang="zh-TW" altLang="en-US" dirty="0"/>
              <a:t>裡面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6" name="Picture 4" descr="「mpu6050 beaglebone black」的圖片搜尋結果">
            <a:extLst>
              <a:ext uri="{FF2B5EF4-FFF2-40B4-BE49-F238E27FC236}">
                <a16:creationId xmlns:a16="http://schemas.microsoft.com/office/drawing/2014/main" id="{7ED32CE0-B08C-453C-96A6-4214B648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65" y="2441074"/>
            <a:ext cx="5502478" cy="30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480C9-CBE0-47F2-89C0-3ED19FE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683B91-A18B-43C5-A228-FDEFF7F9A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04" y="2108200"/>
            <a:ext cx="5769517" cy="3760788"/>
          </a:xfrm>
        </p:spPr>
      </p:pic>
    </p:spTree>
    <p:extLst>
      <p:ext uri="{BB962C8B-B14F-4D97-AF65-F5344CB8AC3E}">
        <p14:creationId xmlns:p14="http://schemas.microsoft.com/office/powerpoint/2010/main" val="304469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255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Calibri</vt:lpstr>
      <vt:lpstr>Garamond</vt:lpstr>
      <vt:lpstr>RetrospectVTI</vt:lpstr>
      <vt:lpstr>嵌入式系統模擬紅白機</vt:lpstr>
      <vt:lpstr>動機</vt:lpstr>
      <vt:lpstr>架構模式</vt:lpstr>
      <vt:lpstr>遊戲流程</vt:lpstr>
      <vt:lpstr>使用元件</vt:lpstr>
      <vt:lpstr>開發流程</vt:lpstr>
      <vt:lpstr>軟體</vt:lpstr>
      <vt:lpstr>MPU6050</vt:lpstr>
      <vt:lpstr>硬體</vt:lpstr>
      <vt:lpstr>手把成品圖</vt:lpstr>
      <vt:lpstr>PowerPoint 簡報</vt:lpstr>
      <vt:lpstr>問題討論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以嵌入式系統模擬紅白機</dc:title>
  <dc:creator>tony905263 tony905263</dc:creator>
  <cp:lastModifiedBy>tony905263 tony905263</cp:lastModifiedBy>
  <cp:revision>15</cp:revision>
  <dcterms:created xsi:type="dcterms:W3CDTF">2019-12-19T16:00:43Z</dcterms:created>
  <dcterms:modified xsi:type="dcterms:W3CDTF">2019-12-24T15:52:35Z</dcterms:modified>
</cp:coreProperties>
</file>