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PtPs/ifrEDa4NHlG1Fa6c1Bw+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Azriel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 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23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Mei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Harris, Faldi : descriptive statistics,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Teguh, Iqbal, Julius: univariate analysis,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Dinda, Icha, Ahya: multivariate analysis,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200"/>
            <a:ext cx="117348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Descriptive statistics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Multivariate analysis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heck tipe data, missing value, dan outlier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 variabel input dan target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visualisasi untuk melihat hubungan antar variabel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emperdalam business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insight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rekomendasi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Memilih chart yang tepat sehingga informasi dapat terlihat jelas dan mudah dipahami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