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2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6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4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7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4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B6A-59E5-40F3-B5BC-F33A6A818F5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F404-AD86-4A7C-B0B6-C9C12F14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9515135-Food-App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7C80"/>
                </a:solidFill>
                <a:latin typeface="Tekton Pro Cond" panose="020F0606020208020904" pitchFamily="34" charset="0"/>
              </a:rPr>
              <a:t>MEET OUR TEAM</a:t>
            </a:r>
            <a:endParaRPr lang="en-US" sz="6000" dirty="0">
              <a:solidFill>
                <a:srgbClr val="FF7C80"/>
              </a:solidFill>
              <a:latin typeface="Tekton Pro Cond" panose="020F06060202080209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295" y="1276350"/>
            <a:ext cx="2061282" cy="304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39" y="1276350"/>
            <a:ext cx="2135362" cy="304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" t="22334" r="11923" b="9333"/>
          <a:stretch/>
        </p:blipFill>
        <p:spPr>
          <a:xfrm>
            <a:off x="5036539" y="1276350"/>
            <a:ext cx="2118922" cy="30416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530691" y="4518025"/>
            <a:ext cx="2364058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Dinda</a:t>
            </a:r>
            <a:r>
              <a:rPr lang="en-ID" dirty="0" smtClean="0"/>
              <a:t> </a:t>
            </a:r>
            <a:r>
              <a:rPr lang="en-ID" dirty="0" err="1" smtClean="0"/>
              <a:t>Taurisya</a:t>
            </a:r>
            <a:r>
              <a:rPr lang="en-ID" dirty="0" smtClean="0"/>
              <a:t> D</a:t>
            </a:r>
          </a:p>
          <a:p>
            <a:pPr algn="ctr"/>
            <a:r>
              <a:rPr lang="en-ID" dirty="0" smtClean="0"/>
              <a:t>4311801045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37672" y="4559300"/>
            <a:ext cx="2516656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Moh</a:t>
            </a:r>
            <a:r>
              <a:rPr lang="en-ID" dirty="0" smtClean="0"/>
              <a:t>. </a:t>
            </a:r>
            <a:r>
              <a:rPr lang="en-ID" dirty="0" err="1" smtClean="0"/>
              <a:t>Sopyan</a:t>
            </a:r>
            <a:r>
              <a:rPr lang="en-ID" dirty="0" smtClean="0"/>
              <a:t> </a:t>
            </a:r>
            <a:r>
              <a:rPr lang="en-ID" dirty="0" err="1" smtClean="0"/>
              <a:t>Atama</a:t>
            </a:r>
            <a:endParaRPr lang="en-ID" dirty="0" smtClean="0"/>
          </a:p>
          <a:p>
            <a:pPr algn="ctr"/>
            <a:r>
              <a:rPr lang="en-ID" dirty="0" smtClean="0"/>
              <a:t>4311801048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297251" y="4505325"/>
            <a:ext cx="2460677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Delaila</a:t>
            </a:r>
            <a:r>
              <a:rPr lang="en-ID" dirty="0" smtClean="0"/>
              <a:t> </a:t>
            </a:r>
            <a:r>
              <a:rPr lang="en-ID" dirty="0" err="1" smtClean="0"/>
              <a:t>Ramadhennisa</a:t>
            </a:r>
            <a:endParaRPr lang="en-ID" dirty="0" smtClean="0"/>
          </a:p>
          <a:p>
            <a:pPr algn="ctr"/>
            <a:r>
              <a:rPr lang="en-ID" dirty="0" smtClean="0"/>
              <a:t>4311801059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548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000" dirty="0" smtClean="0">
                <a:solidFill>
                  <a:srgbClr val="FF7C80"/>
                </a:solidFill>
                <a:latin typeface="Tekton Pro Cond" panose="020F0606020208020904" pitchFamily="34" charset="0"/>
              </a:rPr>
              <a:t>MJ4B REGULER</a:t>
            </a:r>
            <a:endParaRPr lang="en-US" sz="4000" dirty="0">
              <a:solidFill>
                <a:srgbClr val="FF7C80"/>
              </a:solidFill>
              <a:latin typeface="Tekton Pro Cond" panose="020F0606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6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22142" y="3065242"/>
            <a:ext cx="1572866" cy="740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4000" dirty="0" smtClean="0">
                <a:solidFill>
                  <a:srgbClr val="0070C0"/>
                </a:solidFill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Home</a:t>
            </a:r>
            <a:endParaRPr lang="en-US" sz="4000" dirty="0">
              <a:solidFill>
                <a:srgbClr val="0070C0"/>
              </a:solidFill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15" y="172708"/>
            <a:ext cx="3672205" cy="65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3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443" y="713446"/>
            <a:ext cx="1893595" cy="1064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6000" dirty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5" y="1983323"/>
            <a:ext cx="5731510" cy="42424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05" y="919186"/>
            <a:ext cx="5731510" cy="37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547" y="870585"/>
            <a:ext cx="5457825" cy="493395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836285" y="2683827"/>
            <a:ext cx="5731510" cy="13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1199" y="2845713"/>
            <a:ext cx="2133533" cy="740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4000" dirty="0" smtClean="0">
                <a:solidFill>
                  <a:srgbClr val="0070C0"/>
                </a:solidFill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All Items</a:t>
            </a:r>
            <a:endParaRPr lang="en-US" sz="4000" dirty="0">
              <a:solidFill>
                <a:srgbClr val="0070C0"/>
              </a:solidFill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07" y="584693"/>
            <a:ext cx="2907665" cy="52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6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443" y="713446"/>
            <a:ext cx="1893595" cy="1064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6000" dirty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0897" y="1779587"/>
            <a:ext cx="5501005" cy="311594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27725" y="2733992"/>
            <a:ext cx="5731510" cy="3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04165" y="2888297"/>
            <a:ext cx="5078626" cy="3672523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555683" y="209408"/>
            <a:ext cx="4559618" cy="3829334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8115301" y="1820369"/>
            <a:ext cx="4406900" cy="44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9459" y="2799995"/>
            <a:ext cx="2292487" cy="740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4000" dirty="0" smtClean="0">
                <a:solidFill>
                  <a:srgbClr val="0070C0"/>
                </a:solidFill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GB" sz="4000" dirty="0" err="1" smtClean="0">
                <a:solidFill>
                  <a:srgbClr val="0070C0"/>
                </a:solidFill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Keranjang</a:t>
            </a:r>
            <a:endParaRPr lang="en-US" sz="4000" dirty="0">
              <a:solidFill>
                <a:srgbClr val="0070C0"/>
              </a:solidFill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348897"/>
            <a:ext cx="3329940" cy="56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443" y="713446"/>
            <a:ext cx="1893595" cy="1064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6000" dirty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6983" y="2835910"/>
            <a:ext cx="5786120" cy="360934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45317" y="291257"/>
            <a:ext cx="5731510" cy="40309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322856" y="3716655"/>
            <a:ext cx="4667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9890" y="2661070"/>
            <a:ext cx="6096000" cy="750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GB" sz="4000" dirty="0" smtClean="0">
                <a:solidFill>
                  <a:srgbClr val="0070C0"/>
                </a:solidFill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GB" sz="4000" dirty="0" err="1" smtClean="0">
                <a:solidFill>
                  <a:srgbClr val="0070C0"/>
                </a:solidFill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Pembelian</a:t>
            </a:r>
            <a:endParaRPr lang="en-US" sz="4000" dirty="0">
              <a:solidFill>
                <a:srgbClr val="0070C0"/>
              </a:solidFill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74" y="498221"/>
            <a:ext cx="3512185" cy="58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8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443" y="713446"/>
            <a:ext cx="1893595" cy="1064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6000" dirty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11885" y="2400617"/>
            <a:ext cx="5396230" cy="397700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915" y="773430"/>
            <a:ext cx="55816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83" y="502917"/>
            <a:ext cx="4037318" cy="57130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105682" y="2827395"/>
            <a:ext cx="1866858" cy="1064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6000" b="1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</a:t>
            </a:r>
            <a:endParaRPr lang="en-US" sz="6000" b="1" dirty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9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265" y="1766887"/>
            <a:ext cx="5731510" cy="336994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973445" y="1108074"/>
            <a:ext cx="5731510" cy="13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6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1509" y="2914612"/>
            <a:ext cx="2887201" cy="740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4000" dirty="0" smtClean="0">
                <a:solidFill>
                  <a:srgbClr val="0070C0"/>
                </a:solidFill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Shopping Bag</a:t>
            </a:r>
            <a:endParaRPr lang="en-US" sz="4000" dirty="0">
              <a:solidFill>
                <a:srgbClr val="0070C0"/>
              </a:solidFill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80" y="739950"/>
            <a:ext cx="2712720" cy="50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443" y="713446"/>
            <a:ext cx="1893595" cy="1064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6000" dirty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8443" y="2359977"/>
            <a:ext cx="5439410" cy="337248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566535" y="713446"/>
            <a:ext cx="52768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538537" y="1033462"/>
            <a:ext cx="5114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81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07" y="401002"/>
            <a:ext cx="3483293" cy="62566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33961" y="2789147"/>
            <a:ext cx="1093569" cy="740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4000" dirty="0" smtClean="0">
                <a:solidFill>
                  <a:srgbClr val="0070C0"/>
                </a:solidFill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endParaRPr lang="en-US" sz="4000" dirty="0">
              <a:solidFill>
                <a:srgbClr val="0070C0"/>
              </a:solidFill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8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443" y="713446"/>
            <a:ext cx="1893595" cy="1064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6000" dirty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25" y="2727325"/>
            <a:ext cx="5695950" cy="378079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757352" y="318135"/>
            <a:ext cx="4346575" cy="48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4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" y="485774"/>
            <a:ext cx="2787650" cy="59778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35245" y="2685689"/>
            <a:ext cx="6096000" cy="1578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6000" b="1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</a:t>
            </a:r>
            <a:r>
              <a:rPr lang="en-GB" sz="6000" b="1" dirty="0" err="1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endParaRPr lang="en-US" sz="6000" b="1" dirty="0" smtClean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GB" sz="2400" u="sng" dirty="0" smtClean="0">
                <a:solidFill>
                  <a:srgbClr val="0000FF"/>
                </a:solidFill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https://dribbble.com/shots/9515135-Food-App</a:t>
            </a:r>
            <a:endParaRPr lang="en-US" sz="2400" dirty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5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387350"/>
            <a:ext cx="3402330" cy="6083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0" y="1274954"/>
            <a:ext cx="6096000" cy="31588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6000" dirty="0" err="1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</a:t>
            </a: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6000" dirty="0" err="1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Applikasi</a:t>
            </a: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6000" dirty="0" err="1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Beserta</a:t>
            </a: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  <a:endParaRPr lang="en-US" sz="6000" dirty="0" smtClean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4000" dirty="0" smtClean="0">
                <a:solidFill>
                  <a:srgbClr val="0070C0"/>
                </a:solidFill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Splash / Loading</a:t>
            </a: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endParaRPr lang="en-US" sz="6000" dirty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19186"/>
            <a:ext cx="1893595" cy="1064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6000" dirty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82545" y="2685695"/>
            <a:ext cx="4115435" cy="302930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10" y="1451255"/>
            <a:ext cx="5380990" cy="46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8" y="682943"/>
            <a:ext cx="3955016" cy="4460558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56" y="2913222"/>
            <a:ext cx="4591349" cy="3417888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6916801" y="248603"/>
            <a:ext cx="5069459" cy="35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07084" y="1303020"/>
            <a:ext cx="6893045" cy="183896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256019" y="3553460"/>
            <a:ext cx="4918341" cy="149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6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6111" y="2706856"/>
            <a:ext cx="1489447" cy="740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4000" dirty="0" smtClean="0">
                <a:solidFill>
                  <a:srgbClr val="0070C0"/>
                </a:solidFill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Login</a:t>
            </a:r>
            <a:endParaRPr lang="en-US" sz="4000" dirty="0">
              <a:solidFill>
                <a:srgbClr val="0070C0"/>
              </a:solidFill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90" y="627976"/>
            <a:ext cx="3192780" cy="56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3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19186"/>
            <a:ext cx="1893595" cy="1064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6000" dirty="0" smtClean="0">
                <a:effectLst/>
                <a:latin typeface="Tekton Pro Cond" panose="020F06060202080209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6000" dirty="0">
              <a:effectLst/>
              <a:latin typeface="Tekton Pro Cond" panose="020F06060202080209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" y="4194771"/>
            <a:ext cx="5731510" cy="236347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84575" y="919186"/>
            <a:ext cx="4223067" cy="392940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579042" y="2296756"/>
            <a:ext cx="4211955" cy="42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1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</Words>
  <Application>Microsoft Office PowerPoint</Application>
  <PresentationFormat>Widescreen</PresentationFormat>
  <Paragraphs>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Tekton Pro Cond</vt:lpstr>
      <vt:lpstr>Times New Roman</vt:lpstr>
      <vt:lpstr>Office Theme</vt:lpstr>
      <vt:lpstr>MEET OUR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Triana Aldio</dc:creator>
  <cp:lastModifiedBy>Triana Aldio</cp:lastModifiedBy>
  <cp:revision>18</cp:revision>
  <dcterms:created xsi:type="dcterms:W3CDTF">2020-04-12T15:28:03Z</dcterms:created>
  <dcterms:modified xsi:type="dcterms:W3CDTF">2020-04-12T15:53:25Z</dcterms:modified>
</cp:coreProperties>
</file>