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Thin Backup for Jenkins</a:t>
            </a:r>
            <a:endParaRPr 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Backup Solution for Jenkins Configuration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8430" y="3429000"/>
            <a:ext cx="11806555" cy="3878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         Introduction to Jenkins Backup:</a:t>
            </a:r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600"/>
              <a:t>Jenkins, being a critical tool for software development and automation, accumulates vast amounts of configuration settings, job configurations, user data, and plugins.</a:t>
            </a:r>
            <a:endParaRPr lang="en-US" sz="1600"/>
          </a:p>
          <a:p>
            <a:pPr indent="0">
              <a:buFont typeface="Wingdings" panose="05000000000000000000" charset="0"/>
              <a:buNone/>
            </a:pPr>
            <a:endParaRPr lang="en-US" sz="16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600"/>
              <a:t>The lack of proper backups can result in severe consequences such as data loss, extended downtime, or even misconfigurations.</a:t>
            </a:r>
            <a:endParaRPr lang="en-US" sz="1600"/>
          </a:p>
          <a:p>
            <a:pPr indent="0">
              <a:buFont typeface="Wingdings" panose="05000000000000000000" charset="0"/>
              <a:buNone/>
            </a:pPr>
            <a:endParaRPr lang="en-US" sz="16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600"/>
              <a:t>Thin Backup emerges as a reliable solution to safeguard Jenkins configurations and ensure continuity in operations.</a:t>
            </a:r>
            <a:endParaRPr lang="en-US" sz="1600"/>
          </a:p>
        </p:txBody>
      </p:sp>
      <p:pic>
        <p:nvPicPr>
          <p:cNvPr id="5" name="Picture 4"/>
          <p:cNvPicPr/>
          <p:nvPr>
            <p:custDataLst>
              <p:tags r:id="rId1"/>
            </p:custDataLst>
          </p:nvPr>
        </p:nvPicPr>
        <p:blipFill>
          <a:blip r:embed="rId2"/>
          <a:srcRect b="6774"/>
        </p:blipFill>
        <p:spPr>
          <a:xfrm>
            <a:off x="0" y="0"/>
            <a:ext cx="1219263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145415" y="1381125"/>
            <a:ext cx="11965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What is Thin Backup?</a:t>
            </a:r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02385" y="2602865"/>
            <a:ext cx="9852660" cy="208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1600"/>
              <a:t>Thin Backup is a versatile plugin designed specifically for Jenkins, enabling efficient and lightweight backups of its configurations and related data.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v"/>
            </a:pPr>
            <a:endParaRPr lang="en-US" sz="16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600"/>
              <a:t>Unlike traditional backup methods that consume significant disk space, Thin Backup employs compression techniques to minimize storage requirements while maintaining data integrity.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v"/>
            </a:pPr>
            <a:endParaRPr lang="en-US" sz="16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600"/>
              <a:t>This allows Jenkins administrators to generate backups without straining resources and ensures swift restoration processes when needed.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60265" y="615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of Thin Backup</a:t>
            </a:r>
            <a:endParaRPr lang="en-US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0795" y="1027430"/>
            <a:ext cx="9523095" cy="4340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Features:</a:t>
            </a:r>
            <a:endParaRPr lang="en-US" b="1"/>
          </a:p>
          <a:p>
            <a:endParaRPr lang="en-US"/>
          </a:p>
          <a:p>
            <a:r>
              <a:rPr lang="en-US" b="1"/>
              <a:t>Configurable Backup Scope</a:t>
            </a:r>
            <a:r>
              <a:rPr lang="en-US"/>
              <a:t>: Administrators can tailor backup configurations to include specific elements such as job configurations, system settings, user data, and installed plugins.</a:t>
            </a:r>
            <a:endParaRPr lang="en-US"/>
          </a:p>
          <a:p>
            <a:endParaRPr lang="en-US"/>
          </a:p>
          <a:p>
            <a:r>
              <a:rPr lang="en-US" b="1"/>
              <a:t>Automatic Scheduling</a:t>
            </a:r>
            <a:r>
              <a:rPr lang="en-US"/>
              <a:t>: Thin Backup offers the flexibility to schedule backup tasks at predefined intervals, streamlining the backup process and ensuring consistency.</a:t>
            </a:r>
            <a:endParaRPr lang="en-US"/>
          </a:p>
          <a:p>
            <a:endParaRPr lang="en-US"/>
          </a:p>
          <a:p>
            <a:r>
              <a:rPr lang="en-US" b="1"/>
              <a:t>Compression</a:t>
            </a:r>
            <a:r>
              <a:rPr lang="en-US"/>
              <a:t>: Utilizes compression algorithms to reduce the size of backup files, optimizing storage utilization without compromising data quality.</a:t>
            </a:r>
            <a:endParaRPr lang="en-US"/>
          </a:p>
          <a:p>
            <a:endParaRPr lang="en-US"/>
          </a:p>
          <a:p>
            <a:r>
              <a:rPr lang="en-US" b="1"/>
              <a:t>Rotation Policy</a:t>
            </a:r>
            <a:r>
              <a:rPr lang="en-US"/>
              <a:t>: Administrators can define retention policies to manage backup versions, ensuring the retention of relevant data while minimizing storage clutter.</a:t>
            </a:r>
            <a:endParaRPr lang="en-US"/>
          </a:p>
          <a:p>
            <a:endParaRPr lang="en-US"/>
          </a:p>
          <a:p>
            <a:r>
              <a:rPr lang="en-US" b="1"/>
              <a:t>Encryption</a:t>
            </a:r>
            <a:r>
              <a:rPr lang="en-US"/>
              <a:t> (if available): Optional encryption features provide an additional layer of security, safeguarding backup files from unauthorized access.</a:t>
            </a:r>
            <a:endParaRPr lang="en-US"/>
          </a:p>
          <a:p>
            <a:endParaRPr lang="en-US"/>
          </a:p>
          <a:p>
            <a:r>
              <a:rPr lang="en-US" b="1"/>
              <a:t>Notifications</a:t>
            </a:r>
            <a:r>
              <a:rPr lang="en-US"/>
              <a:t>: Thin Backup can generate notifications to inform administrators of backup status, ensuring transparency and proactive management.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8480" y="194945"/>
            <a:ext cx="11130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Benefits of Thin Backup</a:t>
            </a:r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230" y="1225550"/>
            <a:ext cx="114242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Efficient Disk Usage</a:t>
            </a:r>
            <a:r>
              <a:rPr lang="en-US"/>
              <a:t>: Thin Backup's compression techniques significantly reduce the disk space required for storing backups, allowing for prolonged retention periods without exhausting resources.</a:t>
            </a:r>
            <a:endParaRPr lang="en-US"/>
          </a:p>
          <a:p>
            <a:endParaRPr lang="en-US"/>
          </a:p>
          <a:p>
            <a:r>
              <a:rPr lang="en-US" b="1"/>
              <a:t>Seamless Recovery</a:t>
            </a:r>
            <a:r>
              <a:rPr lang="en-US"/>
              <a:t>: With lightweight backup files and efficient compression, restoring Jenkins configurations becomes a streamlined process, minimizing downtime and ensuring continuity.</a:t>
            </a:r>
            <a:endParaRPr lang="en-US"/>
          </a:p>
          <a:p>
            <a:endParaRPr lang="en-US"/>
          </a:p>
          <a:p>
            <a:r>
              <a:rPr lang="en-US" b="1"/>
              <a:t>Automation</a:t>
            </a:r>
            <a:r>
              <a:rPr lang="en-US"/>
              <a:t>: The ability to schedule backup tasks automates the backup process, eliminating the need for manual intervention and ensuring consistent data protection.</a:t>
            </a:r>
            <a:endParaRPr lang="en-US"/>
          </a:p>
          <a:p>
            <a:endParaRPr lang="en-US"/>
          </a:p>
          <a:p>
            <a:r>
              <a:rPr lang="en-US" b="1"/>
              <a:t>Customization</a:t>
            </a:r>
            <a:r>
              <a:rPr lang="en-US"/>
              <a:t>: Thin Backup offers extensive customization options, allowing administrators to tailor backup configurations to suit their specific requirements and preferences.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0670" y="816610"/>
            <a:ext cx="11522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Setting Up Thin Backup</a:t>
            </a:r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8705" y="2007235"/>
            <a:ext cx="9707880" cy="3808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Installation</a:t>
            </a:r>
            <a:r>
              <a:rPr lang="en-US"/>
              <a:t>: Install the Thin Backup plugin via the Jenkins Plugin Manager.</a:t>
            </a:r>
            <a:endParaRPr lang="en-US"/>
          </a:p>
          <a:p>
            <a:endParaRPr lang="en-US"/>
          </a:p>
          <a:p>
            <a:r>
              <a:rPr lang="en-US" b="1"/>
              <a:t>Configuration</a:t>
            </a:r>
            <a:r>
              <a:rPr lang="en-US"/>
              <a:t>: Configure backup settings such as scope, schedule, compression options, rotation policy, and encryption preferences.</a:t>
            </a:r>
            <a:endParaRPr lang="en-US"/>
          </a:p>
          <a:p>
            <a:endParaRPr lang="en-US"/>
          </a:p>
          <a:p>
            <a:r>
              <a:rPr lang="en-US" b="1"/>
              <a:t>Testing</a:t>
            </a:r>
            <a:r>
              <a:rPr lang="en-US"/>
              <a:t>: Verify the backup configuration by executing test backups to ensure proper functionality and data integrity.</a:t>
            </a:r>
            <a:endParaRPr lang="en-US"/>
          </a:p>
          <a:p>
            <a:endParaRPr lang="en-US"/>
          </a:p>
          <a:p>
            <a:r>
              <a:rPr lang="en-US" b="1"/>
              <a:t>Saving Settings</a:t>
            </a:r>
            <a:r>
              <a:rPr lang="en-US"/>
              <a:t>: Save the configured settings to apply them to subsequent backup tasks effectively.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18260" y="2160905"/>
            <a:ext cx="88277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Disaster Recovery</a:t>
            </a:r>
            <a:r>
              <a:rPr lang="en-US"/>
              <a:t>: Thin Backup facilitates quick and efficient restoration of Jenkins configurations in the event of system failures, minimizing downtime and ensuring business continuity.</a:t>
            </a:r>
            <a:endParaRPr lang="en-US"/>
          </a:p>
          <a:p>
            <a:endParaRPr lang="en-US"/>
          </a:p>
          <a:p>
            <a:r>
              <a:rPr lang="en-US" b="1"/>
              <a:t>Migration</a:t>
            </a:r>
            <a:r>
              <a:rPr lang="en-US"/>
              <a:t>: During server migrations or upgrades, Thin Backup simplifies the process by allowing administrators to transfer Jenkins configurations seamlessly to new environments.</a:t>
            </a:r>
            <a:endParaRPr lang="en-US"/>
          </a:p>
          <a:p>
            <a:endParaRPr lang="en-US"/>
          </a:p>
          <a:p>
            <a:r>
              <a:rPr lang="en-US" b="1"/>
              <a:t>Configuration Management</a:t>
            </a:r>
            <a:r>
              <a:rPr lang="en-US"/>
              <a:t>: Thin Backup enables administrators to manage and maintain version control of Jenkins configurations, facilitating rollback procedures and ensuring consistency across environments.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31240" y="1016000"/>
            <a:ext cx="940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CASES OF THIN BACKUP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4680" y="290830"/>
            <a:ext cx="1126871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Backup Schedule:</a:t>
            </a:r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A full backup schedule involves backing up all the selected data at regular intervals.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In Thin Backup for Jenkins, a full backup would include all configurations, settings, job configurations, user data, installed plugins, etc.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You might schedule a full backup to run once a week or once a month, depending on how frequently your Jenkins configuration changes and the importance of having up-to-date backups.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The advantage of a full backup is that it captures everything, ensuring that no data is missed. However, it can consume more storage space and take longer to complete compared to other backup methods.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6710" y="151765"/>
            <a:ext cx="115068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Differential Backup Schedule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A differential backup schedule involves backing up only the data that has changed since the last full backup.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In the context of Thin Backup for Jenkins, a differential backup would include only the configurations, settings, job configurations, user data, installed plugins, etc., that have been modified or added since the last full backup.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You might schedule a differential backup to run daily or several times a week to capture incremental changes without having to perform a full backup each time.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The advantage of a differential backup is that it typically requires less storage space and completes faster than a full backup because it only backs up changes since the last full backup.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5165</Words>
  <Application>WPS Presentation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sudha</dc:creator>
  <cp:lastModifiedBy>sudha</cp:lastModifiedBy>
  <cp:revision>8</cp:revision>
  <dcterms:created xsi:type="dcterms:W3CDTF">2024-06-11T05:06:10Z</dcterms:created>
  <dcterms:modified xsi:type="dcterms:W3CDTF">2024-06-11T05:42:58Z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105B5CA85B18469EBDD76DA773B91E0B_11</vt:lpwstr>
  </property>
  <property fmtid="{D5CDD505-2E9C-101B-9397-08002B2CF9AE}" pid="3" name="KSOProductBuildVer">
    <vt:lpwstr>1033-12.2.0.17119</vt:lpwstr>
  </property>
</Properties>
</file>