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74a44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74a44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67cbc2c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67cbc2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67cbc2c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67cbc2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647b422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647b422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67cbc2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67cbc2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67cbc2c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67cbc2c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647b422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647b422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arvelapp.com/408cg67/screen/4560288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0975"/>
            <a:ext cx="8520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Wireframe feito com base no protótipo: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26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https://marvelapp.com/408cg67/screen/45602882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749075" y="1527625"/>
            <a:ext cx="3486900" cy="18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3693375" y="2037850"/>
            <a:ext cx="1663800" cy="28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693375" y="2495050"/>
            <a:ext cx="1663800" cy="28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97225" y="9977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&lt;Laboratória&gt;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Talento </a:t>
            </a:r>
            <a:r>
              <a:rPr lang="pt-BR"/>
              <a:t>que transforma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57950" y="163675"/>
            <a:ext cx="862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&lt;L&gt;</a:t>
            </a:r>
            <a:endParaRPr sz="3000"/>
          </a:p>
        </p:txBody>
      </p:sp>
      <p:sp>
        <p:nvSpPr>
          <p:cNvPr id="71" name="Google Shape;71;p15"/>
          <p:cNvSpPr/>
          <p:nvPr/>
        </p:nvSpPr>
        <p:spPr>
          <a:xfrm>
            <a:off x="8362800" y="254350"/>
            <a:ext cx="4920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45225" y="880375"/>
            <a:ext cx="1469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459625" y="1489975"/>
            <a:ext cx="1469700" cy="38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********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97625" y="1489975"/>
            <a:ext cx="707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983625" y="1489975"/>
            <a:ext cx="761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Alterar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459625" y="1947175"/>
            <a:ext cx="1469700" cy="38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********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69025" y="1947175"/>
            <a:ext cx="986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Confirmar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6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/>
          <p:nvPr/>
        </p:nvSpPr>
        <p:spPr>
          <a:xfrm>
            <a:off x="8362800" y="254350"/>
            <a:ext cx="4920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7950" y="163675"/>
            <a:ext cx="862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&lt;L&gt;</a:t>
            </a:r>
            <a:endParaRPr sz="3000"/>
          </a:p>
        </p:txBody>
      </p:sp>
      <p:sp>
        <p:nvSpPr>
          <p:cNvPr id="85" name="Google Shape;85;p16"/>
          <p:cNvSpPr txBox="1"/>
          <p:nvPr/>
        </p:nvSpPr>
        <p:spPr>
          <a:xfrm>
            <a:off x="998450" y="355800"/>
            <a:ext cx="10416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Paulo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86750" y="1189500"/>
            <a:ext cx="8770500" cy="37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07700" y="1862775"/>
            <a:ext cx="2734500" cy="263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800525" y="1786575"/>
            <a:ext cx="1390500" cy="13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707400" y="863975"/>
            <a:ext cx="940500" cy="24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721725" y="863963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Alunas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36050" y="863963"/>
            <a:ext cx="940500" cy="24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Geral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576550" y="1786575"/>
            <a:ext cx="1390500" cy="13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281500" y="1786575"/>
            <a:ext cx="1390500" cy="13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800525" y="3310575"/>
            <a:ext cx="1390500" cy="13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576550" y="3310575"/>
            <a:ext cx="1390500" cy="13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281500" y="3310575"/>
            <a:ext cx="1390500" cy="134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1271200" y="29478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Alunas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92025" y="22266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Geral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367875" y="22266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Gráfico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Soft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673150" y="22266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Gráfico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Tech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367875" y="37506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Gráfico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Acima Soft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668050" y="37506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Gráfico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Acima Tech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892025" y="375067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Gráfico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Acima Geral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58550" y="4569725"/>
            <a:ext cx="21333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Presenças: 84%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2116250" y="355828"/>
            <a:ext cx="9405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20181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7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/>
          <p:nvPr/>
        </p:nvSpPr>
        <p:spPr>
          <a:xfrm>
            <a:off x="186750" y="895800"/>
            <a:ext cx="8770500" cy="40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03025" y="1180225"/>
            <a:ext cx="2204400" cy="22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DADOS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Media Geral</a:t>
            </a:r>
            <a:r>
              <a:rPr lang="pt-BR">
                <a:solidFill>
                  <a:schemeClr val="dk1"/>
                </a:solidFill>
              </a:rPr>
              <a:t>:  1350 (%)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alunas: 120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Ativas: 66 (%)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Formadas: 36 </a:t>
            </a:r>
            <a:r>
              <a:rPr lang="pt-BR">
                <a:solidFill>
                  <a:schemeClr val="dk1"/>
                </a:solidFill>
              </a:rPr>
              <a:t>(%)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Desistentes: 18 </a:t>
            </a:r>
            <a:r>
              <a:rPr lang="pt-BR">
                <a:solidFill>
                  <a:schemeClr val="dk1"/>
                </a:solidFill>
              </a:rPr>
              <a:t>(%)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Presenças: 84%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Atrasos: 20%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483525" y="2580350"/>
            <a:ext cx="22044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 SKILLS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Geral: 1350 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Superam: 66 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Cumprem: 36 </a:t>
            </a:r>
            <a:r>
              <a:rPr lang="pt-BR">
                <a:solidFill>
                  <a:schemeClr val="dk1"/>
                </a:solidFill>
              </a:rPr>
              <a:t>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Cumprem: 18 </a:t>
            </a:r>
            <a:r>
              <a:rPr lang="pt-BR">
                <a:solidFill>
                  <a:schemeClr val="dk1"/>
                </a:solidFill>
              </a:rPr>
              <a:t>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477075" y="1180225"/>
            <a:ext cx="220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 </a:t>
            </a:r>
            <a:r>
              <a:rPr lang="pt-BR"/>
              <a:t>SKILLS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 Geral: 1350 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Superam: 66 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Cumprem: 36 </a:t>
            </a:r>
            <a:r>
              <a:rPr lang="pt-BR">
                <a:solidFill>
                  <a:schemeClr val="dk1"/>
                </a:solidFill>
              </a:rPr>
              <a:t>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Cumprem: 18 </a:t>
            </a:r>
            <a:r>
              <a:rPr lang="pt-BR">
                <a:solidFill>
                  <a:schemeClr val="dk1"/>
                </a:solidFill>
              </a:rPr>
              <a:t>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654775" y="303225"/>
            <a:ext cx="3709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(parte abaixo da tela anterior - scroll down)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411625" y="1180225"/>
            <a:ext cx="22044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NPS: 87 (%)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Jedi:</a:t>
            </a:r>
            <a:r>
              <a:rPr lang="pt-BR">
                <a:solidFill>
                  <a:schemeClr val="dk1"/>
                </a:solidFill>
              </a:rPr>
              <a:t> 85 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Mentores:</a:t>
            </a:r>
            <a:r>
              <a:rPr lang="pt-BR">
                <a:solidFill>
                  <a:schemeClr val="dk1"/>
                </a:solidFill>
              </a:rPr>
              <a:t> 91 (%)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86750" y="1189500"/>
            <a:ext cx="8770500" cy="37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8362800" y="254350"/>
            <a:ext cx="4920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7950" y="163675"/>
            <a:ext cx="862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&lt;L&gt;</a:t>
            </a:r>
            <a:endParaRPr sz="3000"/>
          </a:p>
        </p:txBody>
      </p:sp>
      <p:sp>
        <p:nvSpPr>
          <p:cNvPr id="125" name="Google Shape;125;p18"/>
          <p:cNvSpPr txBox="1"/>
          <p:nvPr/>
        </p:nvSpPr>
        <p:spPr>
          <a:xfrm>
            <a:off x="998450" y="355800"/>
            <a:ext cx="10416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Paulo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2707400" y="863975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721725" y="863963"/>
            <a:ext cx="940500" cy="24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Alunas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36050" y="863963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Geral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40050" y="1857500"/>
            <a:ext cx="2133300" cy="123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659250" y="1869350"/>
            <a:ext cx="111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País/Ano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770400" y="1964175"/>
            <a:ext cx="8628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429100" y="1863425"/>
            <a:ext cx="2133300" cy="123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4448300" y="1875275"/>
            <a:ext cx="111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País/Ano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559450" y="1970100"/>
            <a:ext cx="8628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229400" y="1863425"/>
            <a:ext cx="2133300" cy="123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248600" y="1875275"/>
            <a:ext cx="111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País/Ano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359750" y="1970100"/>
            <a:ext cx="8628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40050" y="3610100"/>
            <a:ext cx="2133300" cy="123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659250" y="3621950"/>
            <a:ext cx="111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País/Ano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770400" y="3716775"/>
            <a:ext cx="8628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429100" y="3616025"/>
            <a:ext cx="2133300" cy="123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448300" y="3627875"/>
            <a:ext cx="111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País/Ano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559450" y="3722700"/>
            <a:ext cx="8628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229400" y="3616025"/>
            <a:ext cx="2133300" cy="1232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7248600" y="3627875"/>
            <a:ext cx="1114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País/Ano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6359750" y="3722700"/>
            <a:ext cx="862800" cy="9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707400" y="1321175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721725" y="1321163"/>
            <a:ext cx="940500" cy="24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Turma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36050" y="1321163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Sede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116250" y="355828"/>
            <a:ext cx="9405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20181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9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9"/>
          <p:cNvSpPr/>
          <p:nvPr/>
        </p:nvSpPr>
        <p:spPr>
          <a:xfrm>
            <a:off x="8362800" y="254350"/>
            <a:ext cx="4920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57950" y="163675"/>
            <a:ext cx="862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&lt;L&gt;</a:t>
            </a:r>
            <a:endParaRPr sz="3000"/>
          </a:p>
        </p:txBody>
      </p:sp>
      <p:sp>
        <p:nvSpPr>
          <p:cNvPr id="158" name="Google Shape;158;p19"/>
          <p:cNvSpPr txBox="1"/>
          <p:nvPr/>
        </p:nvSpPr>
        <p:spPr>
          <a:xfrm>
            <a:off x="998450" y="355800"/>
            <a:ext cx="10416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Paulo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2707400" y="863975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1721725" y="863963"/>
            <a:ext cx="940500" cy="24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Alunas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736050" y="863963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Geral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86750" y="1189500"/>
            <a:ext cx="8770500" cy="37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>
            <a:off x="2275525" y="1322450"/>
            <a:ext cx="12000" cy="3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438575" y="1346150"/>
            <a:ext cx="1601400" cy="18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2536275" y="1358000"/>
            <a:ext cx="5988600" cy="180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Fluido de Desempenho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450425" y="3237275"/>
            <a:ext cx="1601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País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Status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38575" y="4166775"/>
            <a:ext cx="1457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760825" y="4190475"/>
            <a:ext cx="203100" cy="1896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262950" y="4381775"/>
            <a:ext cx="17772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Responsável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Comunicativa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2532850" y="3215425"/>
            <a:ext cx="1115100" cy="46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1350 (%)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752050" y="3215425"/>
            <a:ext cx="1115100" cy="46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1350 (%)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971250" y="3215425"/>
            <a:ext cx="1115100" cy="46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1350 (%)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6190450" y="3215425"/>
            <a:ext cx="1115100" cy="46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Ausências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9(%)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7409650" y="3215425"/>
            <a:ext cx="1115100" cy="46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Atrasos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6(%)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495975" y="3938175"/>
            <a:ext cx="1457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665825" y="3961875"/>
            <a:ext cx="203100" cy="1896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2595525" y="4305750"/>
            <a:ext cx="5929200" cy="5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2702175" y="4424275"/>
            <a:ext cx="5451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Foto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377700" y="4312525"/>
            <a:ext cx="2417700" cy="189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Vanessa - 14/08/18 - 15h27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3460675" y="4566475"/>
            <a:ext cx="49656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Concluiu bem o sprint e evoluiu acima da média.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2116250" y="355828"/>
            <a:ext cx="9405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20181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186750" y="1189500"/>
            <a:ext cx="8770500" cy="37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29025" y="804175"/>
            <a:ext cx="9100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/>
          <p:nvPr/>
        </p:nvSpPr>
        <p:spPr>
          <a:xfrm>
            <a:off x="8362800" y="254350"/>
            <a:ext cx="492000" cy="462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57950" y="163675"/>
            <a:ext cx="862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&lt;</a:t>
            </a:r>
            <a:r>
              <a:rPr lang="pt-BR" sz="3000"/>
              <a:t>L&gt;</a:t>
            </a:r>
            <a:endParaRPr sz="3000"/>
          </a:p>
        </p:txBody>
      </p:sp>
      <p:sp>
        <p:nvSpPr>
          <p:cNvPr id="190" name="Google Shape;190;p20"/>
          <p:cNvSpPr txBox="1"/>
          <p:nvPr/>
        </p:nvSpPr>
        <p:spPr>
          <a:xfrm>
            <a:off x="998450" y="355800"/>
            <a:ext cx="10416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Paulo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507700" y="1862775"/>
            <a:ext cx="2454300" cy="236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2707400" y="863975"/>
            <a:ext cx="940500" cy="24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721725" y="863963"/>
            <a:ext cx="940500" cy="2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Alunas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736050" y="863963"/>
            <a:ext cx="940500" cy="24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Geral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131100" y="281302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NPS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146500" y="1862775"/>
            <a:ext cx="2454300" cy="236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6769900" y="281302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Mentores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352125" y="1862775"/>
            <a:ext cx="2454300" cy="236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3975525" y="2813025"/>
            <a:ext cx="12075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Jedi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116250" y="355828"/>
            <a:ext cx="940500" cy="37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20181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